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</p:sldMasterIdLst>
  <p:notesMasterIdLst>
    <p:notesMasterId r:id="rId12"/>
  </p:notesMasterIdLst>
  <p:sldIdLst>
    <p:sldId id="265" r:id="rId3"/>
    <p:sldId id="257" r:id="rId4"/>
    <p:sldId id="258" r:id="rId5"/>
    <p:sldId id="263" r:id="rId6"/>
    <p:sldId id="259" r:id="rId7"/>
    <p:sldId id="260" r:id="rId8"/>
    <p:sldId id="264" r:id="rId9"/>
    <p:sldId id="261" r:id="rId10"/>
    <p:sldId id="262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8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0DB719-41A9-4A53-A6F8-0293DC1544D6}" type="doc">
      <dgm:prSet loTypeId="urn:microsoft.com/office/officeart/2005/8/layout/pyramid2" loCatId="pyramid" qsTypeId="urn:microsoft.com/office/officeart/2005/8/quickstyle/3d5" qsCatId="3D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C6B9391-2465-4757-89EA-4EF3A6CB4CB4}">
      <dgm:prSet/>
      <dgm:spPr/>
      <dgm:t>
        <a:bodyPr/>
        <a:lstStyle/>
        <a:p>
          <a:pPr rtl="0"/>
          <a:r>
            <a:rPr lang="zh-CN"/>
            <a:t>一、物态变化 、温度</a:t>
          </a:r>
        </a:p>
      </dgm:t>
    </dgm:pt>
    <dgm:pt modelId="{D8BFC903-1366-4ACD-B761-D380A95A5524}" type="parTrans" cxnId="{9D92DA76-6D2B-4CD2-8745-86408143A622}">
      <dgm:prSet/>
      <dgm:spPr/>
      <dgm:t>
        <a:bodyPr/>
        <a:lstStyle/>
        <a:p>
          <a:endParaRPr lang="zh-CN" altLang="en-US"/>
        </a:p>
      </dgm:t>
    </dgm:pt>
    <dgm:pt modelId="{97A3531D-2436-475D-A79A-7683F4168CB0}" type="sibTrans" cxnId="{9D92DA76-6D2B-4CD2-8745-86408143A622}">
      <dgm:prSet/>
      <dgm:spPr/>
      <dgm:t>
        <a:bodyPr/>
        <a:lstStyle/>
        <a:p>
          <a:endParaRPr lang="zh-CN" altLang="en-US"/>
        </a:p>
      </dgm:t>
    </dgm:pt>
    <dgm:pt modelId="{7D89CF6A-6B33-47EC-8E10-B84CCEEA9912}">
      <dgm:prSet/>
      <dgm:spPr/>
      <dgm:t>
        <a:bodyPr/>
        <a:lstStyle/>
        <a:p>
          <a:pPr rtl="0"/>
          <a:r>
            <a:rPr lang="zh-CN"/>
            <a:t>二、熔化和凝固</a:t>
          </a:r>
        </a:p>
      </dgm:t>
    </dgm:pt>
    <dgm:pt modelId="{24C3F936-E132-44A9-A97A-26350FF7C795}" type="parTrans" cxnId="{81742FBE-4395-481F-A076-E1BE4D11E126}">
      <dgm:prSet/>
      <dgm:spPr/>
      <dgm:t>
        <a:bodyPr/>
        <a:lstStyle/>
        <a:p>
          <a:endParaRPr lang="zh-CN" altLang="en-US"/>
        </a:p>
      </dgm:t>
    </dgm:pt>
    <dgm:pt modelId="{CD0FBBA2-66C0-4B72-A2CB-3E1A0BEB809C}" type="sibTrans" cxnId="{81742FBE-4395-481F-A076-E1BE4D11E126}">
      <dgm:prSet/>
      <dgm:spPr/>
      <dgm:t>
        <a:bodyPr/>
        <a:lstStyle/>
        <a:p>
          <a:endParaRPr lang="zh-CN" altLang="en-US"/>
        </a:p>
      </dgm:t>
    </dgm:pt>
    <dgm:pt modelId="{9A47A4A1-D479-472A-A064-1B665DB2C1D7}">
      <dgm:prSet/>
      <dgm:spPr/>
      <dgm:t>
        <a:bodyPr/>
        <a:lstStyle/>
        <a:p>
          <a:pPr rtl="0"/>
          <a:r>
            <a:rPr lang="zh-CN"/>
            <a:t>三、汽化和液化</a:t>
          </a:r>
        </a:p>
      </dgm:t>
    </dgm:pt>
    <dgm:pt modelId="{16B6F24A-BABF-4AD2-BE0E-88C008C9E090}" type="parTrans" cxnId="{ECFA08A1-552C-4001-B84C-B61EE81C8A6E}">
      <dgm:prSet/>
      <dgm:spPr/>
      <dgm:t>
        <a:bodyPr/>
        <a:lstStyle/>
        <a:p>
          <a:endParaRPr lang="zh-CN" altLang="en-US"/>
        </a:p>
      </dgm:t>
    </dgm:pt>
    <dgm:pt modelId="{A7FE6455-FC77-4DB0-917B-C1A3FC151D3D}" type="sibTrans" cxnId="{ECFA08A1-552C-4001-B84C-B61EE81C8A6E}">
      <dgm:prSet/>
      <dgm:spPr/>
      <dgm:t>
        <a:bodyPr/>
        <a:lstStyle/>
        <a:p>
          <a:endParaRPr lang="zh-CN" altLang="en-US"/>
        </a:p>
      </dgm:t>
    </dgm:pt>
    <dgm:pt modelId="{A3B9D9C5-C6EB-4291-8BC4-1B226F5AC362}">
      <dgm:prSet/>
      <dgm:spPr/>
      <dgm:t>
        <a:bodyPr/>
        <a:lstStyle/>
        <a:p>
          <a:pPr rtl="0"/>
          <a:r>
            <a:rPr lang="zh-CN"/>
            <a:t>四、升华和凝华</a:t>
          </a:r>
        </a:p>
      </dgm:t>
    </dgm:pt>
    <dgm:pt modelId="{64F43ABF-7B0F-4E45-9E15-B0F96650011A}" type="parTrans" cxnId="{E2B9B579-ADC6-43B2-9928-82CC2890D7D3}">
      <dgm:prSet/>
      <dgm:spPr/>
      <dgm:t>
        <a:bodyPr/>
        <a:lstStyle/>
        <a:p>
          <a:endParaRPr lang="zh-CN" altLang="en-US"/>
        </a:p>
      </dgm:t>
    </dgm:pt>
    <dgm:pt modelId="{311A008E-51E4-46A6-A552-49A816196166}" type="sibTrans" cxnId="{E2B9B579-ADC6-43B2-9928-82CC2890D7D3}">
      <dgm:prSet/>
      <dgm:spPr/>
      <dgm:t>
        <a:bodyPr/>
        <a:lstStyle/>
        <a:p>
          <a:endParaRPr lang="zh-CN" altLang="en-US"/>
        </a:p>
      </dgm:t>
    </dgm:pt>
    <dgm:pt modelId="{61681DA6-BB5D-4CF2-B9A4-6EC1788DD263}">
      <dgm:prSet/>
      <dgm:spPr/>
      <dgm:t>
        <a:bodyPr/>
        <a:lstStyle/>
        <a:p>
          <a:pPr rtl="0"/>
          <a:r>
            <a:rPr lang="zh-CN"/>
            <a:t>五、生活和技术中的物态变化</a:t>
          </a:r>
        </a:p>
      </dgm:t>
    </dgm:pt>
    <dgm:pt modelId="{C2584389-4A37-4FF4-B9F8-1C2950D3B138}" type="parTrans" cxnId="{85EE744C-5989-4CDE-905D-D7D14BA4C2B0}">
      <dgm:prSet/>
      <dgm:spPr/>
      <dgm:t>
        <a:bodyPr/>
        <a:lstStyle/>
        <a:p>
          <a:endParaRPr lang="zh-CN" altLang="en-US"/>
        </a:p>
      </dgm:t>
    </dgm:pt>
    <dgm:pt modelId="{5D95713E-B648-4C08-A2F9-F0C0A69DBF86}" type="sibTrans" cxnId="{85EE744C-5989-4CDE-905D-D7D14BA4C2B0}">
      <dgm:prSet/>
      <dgm:spPr/>
      <dgm:t>
        <a:bodyPr/>
        <a:lstStyle/>
        <a:p>
          <a:endParaRPr lang="zh-CN" altLang="en-US"/>
        </a:p>
      </dgm:t>
    </dgm:pt>
    <dgm:pt modelId="{6EBA43D8-1467-4235-918C-BEF80CFE101C}" type="pres">
      <dgm:prSet presAssocID="{750DB719-41A9-4A53-A6F8-0293DC1544D6}" presName="compositeShape" presStyleCnt="0">
        <dgm:presLayoutVars>
          <dgm:dir/>
          <dgm:resizeHandles/>
        </dgm:presLayoutVars>
      </dgm:prSet>
      <dgm:spPr/>
    </dgm:pt>
    <dgm:pt modelId="{B7E2FAE2-1FC7-45A0-A249-20E59CC1A1A5}" type="pres">
      <dgm:prSet presAssocID="{750DB719-41A9-4A53-A6F8-0293DC1544D6}" presName="pyramid" presStyleLbl="node1" presStyleIdx="0" presStyleCnt="1"/>
      <dgm:spPr/>
    </dgm:pt>
    <dgm:pt modelId="{A0A17F10-B8A8-4A19-9E5A-7D9BDDBA04D9}" type="pres">
      <dgm:prSet presAssocID="{750DB719-41A9-4A53-A6F8-0293DC1544D6}" presName="theList" presStyleCnt="0"/>
      <dgm:spPr/>
    </dgm:pt>
    <dgm:pt modelId="{FD5A5C6F-35C5-409F-A8F8-68F93EAFF101}" type="pres">
      <dgm:prSet presAssocID="{AC6B9391-2465-4757-89EA-4EF3A6CB4CB4}" presName="aNode" presStyleLbl="fgAcc1" presStyleIdx="0" presStyleCnt="5" custScaleX="162293" custLinFactNeighborX="30083">
        <dgm:presLayoutVars>
          <dgm:bulletEnabled val="1"/>
        </dgm:presLayoutVars>
      </dgm:prSet>
      <dgm:spPr/>
    </dgm:pt>
    <dgm:pt modelId="{D740426F-AF79-4723-8085-483C4DE7DE14}" type="pres">
      <dgm:prSet presAssocID="{AC6B9391-2465-4757-89EA-4EF3A6CB4CB4}" presName="aSpace" presStyleCnt="0"/>
      <dgm:spPr/>
    </dgm:pt>
    <dgm:pt modelId="{28E1F505-A7D1-4D2F-B46C-B9BB7608DC61}" type="pres">
      <dgm:prSet presAssocID="{7D89CF6A-6B33-47EC-8E10-B84CCEEA9912}" presName="aNode" presStyleLbl="fgAcc1" presStyleIdx="1" presStyleCnt="5" custScaleX="162293" custLinFactNeighborX="30083">
        <dgm:presLayoutVars>
          <dgm:bulletEnabled val="1"/>
        </dgm:presLayoutVars>
      </dgm:prSet>
      <dgm:spPr/>
    </dgm:pt>
    <dgm:pt modelId="{F61D26D3-651F-4CE5-BCD5-9A43FEAC86D9}" type="pres">
      <dgm:prSet presAssocID="{7D89CF6A-6B33-47EC-8E10-B84CCEEA9912}" presName="aSpace" presStyleCnt="0"/>
      <dgm:spPr/>
    </dgm:pt>
    <dgm:pt modelId="{D7CCC006-1A6E-4DF3-A1A6-F70BA2999F36}" type="pres">
      <dgm:prSet presAssocID="{9A47A4A1-D479-472A-A064-1B665DB2C1D7}" presName="aNode" presStyleLbl="fgAcc1" presStyleIdx="2" presStyleCnt="5" custScaleX="162293" custLinFactNeighborX="30083">
        <dgm:presLayoutVars>
          <dgm:bulletEnabled val="1"/>
        </dgm:presLayoutVars>
      </dgm:prSet>
      <dgm:spPr/>
    </dgm:pt>
    <dgm:pt modelId="{6F9026FB-37AA-4BB6-BD7F-36E249619C1A}" type="pres">
      <dgm:prSet presAssocID="{9A47A4A1-D479-472A-A064-1B665DB2C1D7}" presName="aSpace" presStyleCnt="0"/>
      <dgm:spPr/>
    </dgm:pt>
    <dgm:pt modelId="{C037BA3D-A33E-4CBF-A3E6-D458C1A4C0D5}" type="pres">
      <dgm:prSet presAssocID="{A3B9D9C5-C6EB-4291-8BC4-1B226F5AC362}" presName="aNode" presStyleLbl="fgAcc1" presStyleIdx="3" presStyleCnt="5" custScaleX="162293" custLinFactNeighborX="30083">
        <dgm:presLayoutVars>
          <dgm:bulletEnabled val="1"/>
        </dgm:presLayoutVars>
      </dgm:prSet>
      <dgm:spPr/>
    </dgm:pt>
    <dgm:pt modelId="{4211C09E-8EE7-413C-8DFA-55BF9F1A142F}" type="pres">
      <dgm:prSet presAssocID="{A3B9D9C5-C6EB-4291-8BC4-1B226F5AC362}" presName="aSpace" presStyleCnt="0"/>
      <dgm:spPr/>
    </dgm:pt>
    <dgm:pt modelId="{7669551C-4945-4254-AD6A-8F601A64F6A4}" type="pres">
      <dgm:prSet presAssocID="{61681DA6-BB5D-4CF2-B9A4-6EC1788DD263}" presName="aNode" presStyleLbl="fgAcc1" presStyleIdx="4" presStyleCnt="5" custScaleX="162293" custLinFactNeighborX="30083">
        <dgm:presLayoutVars>
          <dgm:bulletEnabled val="1"/>
        </dgm:presLayoutVars>
      </dgm:prSet>
      <dgm:spPr/>
    </dgm:pt>
    <dgm:pt modelId="{6B5D8CFB-CF99-4ECF-BC88-DCFE6DF7FC2C}" type="pres">
      <dgm:prSet presAssocID="{61681DA6-BB5D-4CF2-B9A4-6EC1788DD263}" presName="aSpace" presStyleCnt="0"/>
      <dgm:spPr/>
    </dgm:pt>
  </dgm:ptLst>
  <dgm:cxnLst>
    <dgm:cxn modelId="{9A89A623-0A5D-4B3C-93E9-70536E6EDD67}" type="presOf" srcId="{A3B9D9C5-C6EB-4291-8BC4-1B226F5AC362}" destId="{C037BA3D-A33E-4CBF-A3E6-D458C1A4C0D5}" srcOrd="0" destOrd="0" presId="urn:microsoft.com/office/officeart/2005/8/layout/pyramid2"/>
    <dgm:cxn modelId="{D6FC3660-8BCD-40E5-BAAB-52A67284CA7C}" type="presOf" srcId="{AC6B9391-2465-4757-89EA-4EF3A6CB4CB4}" destId="{FD5A5C6F-35C5-409F-A8F8-68F93EAFF101}" srcOrd="0" destOrd="0" presId="urn:microsoft.com/office/officeart/2005/8/layout/pyramid2"/>
    <dgm:cxn modelId="{85EE744C-5989-4CDE-905D-D7D14BA4C2B0}" srcId="{750DB719-41A9-4A53-A6F8-0293DC1544D6}" destId="{61681DA6-BB5D-4CF2-B9A4-6EC1788DD263}" srcOrd="4" destOrd="0" parTransId="{C2584389-4A37-4FF4-B9F8-1C2950D3B138}" sibTransId="{5D95713E-B648-4C08-A2F9-F0C0A69DBF86}"/>
    <dgm:cxn modelId="{9D92DA76-6D2B-4CD2-8745-86408143A622}" srcId="{750DB719-41A9-4A53-A6F8-0293DC1544D6}" destId="{AC6B9391-2465-4757-89EA-4EF3A6CB4CB4}" srcOrd="0" destOrd="0" parTransId="{D8BFC903-1366-4ACD-B761-D380A95A5524}" sibTransId="{97A3531D-2436-475D-A79A-7683F4168CB0}"/>
    <dgm:cxn modelId="{E2B9B579-ADC6-43B2-9928-82CC2890D7D3}" srcId="{750DB719-41A9-4A53-A6F8-0293DC1544D6}" destId="{A3B9D9C5-C6EB-4291-8BC4-1B226F5AC362}" srcOrd="3" destOrd="0" parTransId="{64F43ABF-7B0F-4E45-9E15-B0F96650011A}" sibTransId="{311A008E-51E4-46A6-A552-49A816196166}"/>
    <dgm:cxn modelId="{3141CD96-939C-4463-A133-EE657DDD572D}" type="presOf" srcId="{9A47A4A1-D479-472A-A064-1B665DB2C1D7}" destId="{D7CCC006-1A6E-4DF3-A1A6-F70BA2999F36}" srcOrd="0" destOrd="0" presId="urn:microsoft.com/office/officeart/2005/8/layout/pyramid2"/>
    <dgm:cxn modelId="{08B6B59C-E9C0-40F3-A655-EE3D72C9968F}" type="presOf" srcId="{61681DA6-BB5D-4CF2-B9A4-6EC1788DD263}" destId="{7669551C-4945-4254-AD6A-8F601A64F6A4}" srcOrd="0" destOrd="0" presId="urn:microsoft.com/office/officeart/2005/8/layout/pyramid2"/>
    <dgm:cxn modelId="{ECFA08A1-552C-4001-B84C-B61EE81C8A6E}" srcId="{750DB719-41A9-4A53-A6F8-0293DC1544D6}" destId="{9A47A4A1-D479-472A-A064-1B665DB2C1D7}" srcOrd="2" destOrd="0" parTransId="{16B6F24A-BABF-4AD2-BE0E-88C008C9E090}" sibTransId="{A7FE6455-FC77-4DB0-917B-C1A3FC151D3D}"/>
    <dgm:cxn modelId="{29207DBA-6EF1-451C-ABA8-8D0A65B8453B}" type="presOf" srcId="{7D89CF6A-6B33-47EC-8E10-B84CCEEA9912}" destId="{28E1F505-A7D1-4D2F-B46C-B9BB7608DC61}" srcOrd="0" destOrd="0" presId="urn:microsoft.com/office/officeart/2005/8/layout/pyramid2"/>
    <dgm:cxn modelId="{81742FBE-4395-481F-A076-E1BE4D11E126}" srcId="{750DB719-41A9-4A53-A6F8-0293DC1544D6}" destId="{7D89CF6A-6B33-47EC-8E10-B84CCEEA9912}" srcOrd="1" destOrd="0" parTransId="{24C3F936-E132-44A9-A97A-26350FF7C795}" sibTransId="{CD0FBBA2-66C0-4B72-A2CB-3E1A0BEB809C}"/>
    <dgm:cxn modelId="{25DCC6FE-69FF-4692-8D45-DEE8646B2F95}" type="presOf" srcId="{750DB719-41A9-4A53-A6F8-0293DC1544D6}" destId="{6EBA43D8-1467-4235-918C-BEF80CFE101C}" srcOrd="0" destOrd="0" presId="urn:microsoft.com/office/officeart/2005/8/layout/pyramid2"/>
    <dgm:cxn modelId="{93791B89-26D7-4045-9C0B-3D550B188340}" type="presParOf" srcId="{6EBA43D8-1467-4235-918C-BEF80CFE101C}" destId="{B7E2FAE2-1FC7-45A0-A249-20E59CC1A1A5}" srcOrd="0" destOrd="0" presId="urn:microsoft.com/office/officeart/2005/8/layout/pyramid2"/>
    <dgm:cxn modelId="{F416EE54-DA98-4D3E-86F0-EC72852435C8}" type="presParOf" srcId="{6EBA43D8-1467-4235-918C-BEF80CFE101C}" destId="{A0A17F10-B8A8-4A19-9E5A-7D9BDDBA04D9}" srcOrd="1" destOrd="0" presId="urn:microsoft.com/office/officeart/2005/8/layout/pyramid2"/>
    <dgm:cxn modelId="{F04AE2A8-563F-46A1-9C15-57CC18E1464D}" type="presParOf" srcId="{A0A17F10-B8A8-4A19-9E5A-7D9BDDBA04D9}" destId="{FD5A5C6F-35C5-409F-A8F8-68F93EAFF101}" srcOrd="0" destOrd="0" presId="urn:microsoft.com/office/officeart/2005/8/layout/pyramid2"/>
    <dgm:cxn modelId="{9A37CF8E-D533-4A1F-BD9C-23101281054F}" type="presParOf" srcId="{A0A17F10-B8A8-4A19-9E5A-7D9BDDBA04D9}" destId="{D740426F-AF79-4723-8085-483C4DE7DE14}" srcOrd="1" destOrd="0" presId="urn:microsoft.com/office/officeart/2005/8/layout/pyramid2"/>
    <dgm:cxn modelId="{FB21547A-97B5-4DB3-94DC-C0F143219896}" type="presParOf" srcId="{A0A17F10-B8A8-4A19-9E5A-7D9BDDBA04D9}" destId="{28E1F505-A7D1-4D2F-B46C-B9BB7608DC61}" srcOrd="2" destOrd="0" presId="urn:microsoft.com/office/officeart/2005/8/layout/pyramid2"/>
    <dgm:cxn modelId="{6AE4E188-D111-4AA6-871F-D9A23159312B}" type="presParOf" srcId="{A0A17F10-B8A8-4A19-9E5A-7D9BDDBA04D9}" destId="{F61D26D3-651F-4CE5-BCD5-9A43FEAC86D9}" srcOrd="3" destOrd="0" presId="urn:microsoft.com/office/officeart/2005/8/layout/pyramid2"/>
    <dgm:cxn modelId="{ACF964F3-839A-44A9-846D-96D04E52828F}" type="presParOf" srcId="{A0A17F10-B8A8-4A19-9E5A-7D9BDDBA04D9}" destId="{D7CCC006-1A6E-4DF3-A1A6-F70BA2999F36}" srcOrd="4" destOrd="0" presId="urn:microsoft.com/office/officeart/2005/8/layout/pyramid2"/>
    <dgm:cxn modelId="{2B296E93-8FB8-443C-99BA-DFF8FCF63515}" type="presParOf" srcId="{A0A17F10-B8A8-4A19-9E5A-7D9BDDBA04D9}" destId="{6F9026FB-37AA-4BB6-BD7F-36E249619C1A}" srcOrd="5" destOrd="0" presId="urn:microsoft.com/office/officeart/2005/8/layout/pyramid2"/>
    <dgm:cxn modelId="{A01D3ECA-E877-4FFC-B3B8-B6B8125EC096}" type="presParOf" srcId="{A0A17F10-B8A8-4A19-9E5A-7D9BDDBA04D9}" destId="{C037BA3D-A33E-4CBF-A3E6-D458C1A4C0D5}" srcOrd="6" destOrd="0" presId="urn:microsoft.com/office/officeart/2005/8/layout/pyramid2"/>
    <dgm:cxn modelId="{3FE1062F-87A6-4D0B-8D7F-4E8F9C9E51FF}" type="presParOf" srcId="{A0A17F10-B8A8-4A19-9E5A-7D9BDDBA04D9}" destId="{4211C09E-8EE7-413C-8DFA-55BF9F1A142F}" srcOrd="7" destOrd="0" presId="urn:microsoft.com/office/officeart/2005/8/layout/pyramid2"/>
    <dgm:cxn modelId="{49215CBF-C385-4895-9327-CBEA82CDAEFE}" type="presParOf" srcId="{A0A17F10-B8A8-4A19-9E5A-7D9BDDBA04D9}" destId="{7669551C-4945-4254-AD6A-8F601A64F6A4}" srcOrd="8" destOrd="0" presId="urn:microsoft.com/office/officeart/2005/8/layout/pyramid2"/>
    <dgm:cxn modelId="{94872029-4ECE-4B75-8CA8-590FF6C50756}" type="presParOf" srcId="{A0A17F10-B8A8-4A19-9E5A-7D9BDDBA04D9}" destId="{6B5D8CFB-CF99-4ECF-BC88-DCFE6DF7FC2C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7F753C-91D6-44E2-BE68-CA74DB01DC72}" type="doc">
      <dgm:prSet loTypeId="urn:microsoft.com/office/officeart/2005/8/layout/radial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E2E93F8-61D0-4011-86E5-CEC715C079BA}">
      <dgm:prSet phldrT="[文本]"/>
      <dgm:spPr/>
      <dgm:t>
        <a:bodyPr/>
        <a:lstStyle/>
        <a:p>
          <a:r>
            <a:rPr lang="zh-CN" dirty="0"/>
            <a:t>固态</a:t>
          </a:r>
          <a:endParaRPr lang="zh-CN" altLang="en-US" dirty="0"/>
        </a:p>
      </dgm:t>
    </dgm:pt>
    <dgm:pt modelId="{F89E07BD-A931-45B6-B9A4-45B49D0F4B4C}" type="parTrans" cxnId="{9570B3D3-EDBD-44C6-A942-9183BF2C3BDB}">
      <dgm:prSet/>
      <dgm:spPr/>
      <dgm:t>
        <a:bodyPr/>
        <a:lstStyle/>
        <a:p>
          <a:endParaRPr lang="zh-CN" altLang="en-US"/>
        </a:p>
      </dgm:t>
    </dgm:pt>
    <dgm:pt modelId="{F4197D22-391E-4A3B-A2EC-A04E138565FC}" type="sibTrans" cxnId="{9570B3D3-EDBD-44C6-A942-9183BF2C3BDB}">
      <dgm:prSet/>
      <dgm:spPr/>
      <dgm:t>
        <a:bodyPr/>
        <a:lstStyle/>
        <a:p>
          <a:endParaRPr lang="zh-CN" altLang="en-US"/>
        </a:p>
      </dgm:t>
    </dgm:pt>
    <dgm:pt modelId="{8C526D48-3008-4536-8672-5B63CF4B9F40}">
      <dgm:prSet phldrT="[文本]"/>
      <dgm:spPr/>
      <dgm:t>
        <a:bodyPr/>
        <a:lstStyle/>
        <a:p>
          <a:r>
            <a:rPr lang="zh-CN" dirty="0"/>
            <a:t>液态</a:t>
          </a:r>
          <a:endParaRPr lang="zh-CN" altLang="en-US" dirty="0"/>
        </a:p>
      </dgm:t>
    </dgm:pt>
    <dgm:pt modelId="{AD31DA48-BBA7-4AB4-862C-0AF765B78326}" type="parTrans" cxnId="{0D7CBB7D-DDBE-4BAA-81B9-236E6E30E497}">
      <dgm:prSet/>
      <dgm:spPr/>
      <dgm:t>
        <a:bodyPr/>
        <a:lstStyle/>
        <a:p>
          <a:endParaRPr lang="zh-CN" altLang="en-US"/>
        </a:p>
      </dgm:t>
    </dgm:pt>
    <dgm:pt modelId="{3C39D521-3629-4DD3-B5EC-0994CE5F2B94}" type="sibTrans" cxnId="{0D7CBB7D-DDBE-4BAA-81B9-236E6E30E497}">
      <dgm:prSet/>
      <dgm:spPr/>
      <dgm:t>
        <a:bodyPr/>
        <a:lstStyle/>
        <a:p>
          <a:endParaRPr lang="zh-CN" altLang="en-US"/>
        </a:p>
      </dgm:t>
    </dgm:pt>
    <dgm:pt modelId="{D5E2CFFF-7789-409C-A602-41C7F98232DD}">
      <dgm:prSet phldrT="[文本]"/>
      <dgm:spPr/>
      <dgm:t>
        <a:bodyPr/>
        <a:lstStyle/>
        <a:p>
          <a:r>
            <a:rPr lang="zh-CN"/>
            <a:t>气态</a:t>
          </a:r>
          <a:endParaRPr lang="zh-CN" altLang="en-US" dirty="0"/>
        </a:p>
      </dgm:t>
    </dgm:pt>
    <dgm:pt modelId="{970C5DC0-0011-4FB4-8C82-D7CE35F75373}" type="parTrans" cxnId="{385BCD3D-C7FE-4FF0-BB05-4456ABE01A87}">
      <dgm:prSet/>
      <dgm:spPr/>
      <dgm:t>
        <a:bodyPr/>
        <a:lstStyle/>
        <a:p>
          <a:endParaRPr lang="zh-CN" altLang="en-US"/>
        </a:p>
      </dgm:t>
    </dgm:pt>
    <dgm:pt modelId="{D67B26BB-6173-46A1-B244-E01B8D3FAE4D}" type="sibTrans" cxnId="{385BCD3D-C7FE-4FF0-BB05-4456ABE01A87}">
      <dgm:prSet/>
      <dgm:spPr/>
      <dgm:t>
        <a:bodyPr/>
        <a:lstStyle/>
        <a:p>
          <a:endParaRPr lang="zh-CN" altLang="en-US"/>
        </a:p>
      </dgm:t>
    </dgm:pt>
    <dgm:pt modelId="{4F446E0A-D3FA-4394-B879-A55041934D22}" type="pres">
      <dgm:prSet presAssocID="{E57F753C-91D6-44E2-BE68-CA74DB01DC72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DA7AFA15-2575-4F52-8791-68C159241AF0}" type="pres">
      <dgm:prSet presAssocID="{E57F753C-91D6-44E2-BE68-CA74DB01DC72}" presName="cycle" presStyleCnt="0"/>
      <dgm:spPr/>
    </dgm:pt>
    <dgm:pt modelId="{A9392FBC-5296-4861-9B7A-9BF0C95A9913}" type="pres">
      <dgm:prSet presAssocID="{E57F753C-91D6-44E2-BE68-CA74DB01DC72}" presName="centerShape" presStyleCnt="0"/>
      <dgm:spPr/>
    </dgm:pt>
    <dgm:pt modelId="{C3BBBF00-5A28-4805-8F88-18AA147D461E}" type="pres">
      <dgm:prSet presAssocID="{E57F753C-91D6-44E2-BE68-CA74DB01DC72}" presName="connSite" presStyleLbl="node1" presStyleIdx="0" presStyleCnt="4"/>
      <dgm:spPr/>
    </dgm:pt>
    <dgm:pt modelId="{3660DA6F-7805-453C-B428-83251BFC01CB}" type="pres">
      <dgm:prSet presAssocID="{E57F753C-91D6-44E2-BE68-CA74DB01DC72}" presName="visibl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1D41E928-D3E6-4197-B32D-CE14FC4DA01F}" type="pres">
      <dgm:prSet presAssocID="{F89E07BD-A931-45B6-B9A4-45B49D0F4B4C}" presName="Name25" presStyleLbl="parChTrans1D1" presStyleIdx="0" presStyleCnt="3"/>
      <dgm:spPr/>
    </dgm:pt>
    <dgm:pt modelId="{8024BD89-7276-4A63-9A1A-9787ECBFC921}" type="pres">
      <dgm:prSet presAssocID="{2E2E93F8-61D0-4011-86E5-CEC715C079BA}" presName="node" presStyleCnt="0"/>
      <dgm:spPr/>
    </dgm:pt>
    <dgm:pt modelId="{89C27C40-76EC-4B26-8859-42DB75279ABC}" type="pres">
      <dgm:prSet presAssocID="{2E2E93F8-61D0-4011-86E5-CEC715C079BA}" presName="parentNode" presStyleLbl="node1" presStyleIdx="1" presStyleCnt="4" custLinFactNeighborX="20581" custLinFactNeighborY="-35536">
        <dgm:presLayoutVars>
          <dgm:chMax val="1"/>
          <dgm:bulletEnabled val="1"/>
        </dgm:presLayoutVars>
      </dgm:prSet>
      <dgm:spPr/>
    </dgm:pt>
    <dgm:pt modelId="{0F8E39D2-DBED-4B80-8346-936ABCF85852}" type="pres">
      <dgm:prSet presAssocID="{2E2E93F8-61D0-4011-86E5-CEC715C079BA}" presName="childNode" presStyleLbl="revTx" presStyleIdx="0" presStyleCnt="0">
        <dgm:presLayoutVars>
          <dgm:bulletEnabled val="1"/>
        </dgm:presLayoutVars>
      </dgm:prSet>
      <dgm:spPr/>
    </dgm:pt>
    <dgm:pt modelId="{7537B2E7-28FC-445E-8DDD-12C26CC2F4C4}" type="pres">
      <dgm:prSet presAssocID="{AD31DA48-BBA7-4AB4-862C-0AF765B78326}" presName="Name25" presStyleLbl="parChTrans1D1" presStyleIdx="1" presStyleCnt="3"/>
      <dgm:spPr/>
    </dgm:pt>
    <dgm:pt modelId="{66390A57-7893-4962-840F-F8AE87E3AD4E}" type="pres">
      <dgm:prSet presAssocID="{8C526D48-3008-4536-8672-5B63CF4B9F40}" presName="node" presStyleCnt="0"/>
      <dgm:spPr/>
    </dgm:pt>
    <dgm:pt modelId="{F9E8DBB6-98CF-4033-A69F-57A9CF710F63}" type="pres">
      <dgm:prSet presAssocID="{8C526D48-3008-4536-8672-5B63CF4B9F40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1A2EAC72-1F12-47B8-8E6E-796D8588F95A}" type="pres">
      <dgm:prSet presAssocID="{8C526D48-3008-4536-8672-5B63CF4B9F40}" presName="childNode" presStyleLbl="revTx" presStyleIdx="0" presStyleCnt="0">
        <dgm:presLayoutVars>
          <dgm:bulletEnabled val="1"/>
        </dgm:presLayoutVars>
      </dgm:prSet>
      <dgm:spPr/>
    </dgm:pt>
    <dgm:pt modelId="{E68E5C54-7EC6-4156-B050-ECE720EB7A64}" type="pres">
      <dgm:prSet presAssocID="{970C5DC0-0011-4FB4-8C82-D7CE35F75373}" presName="Name25" presStyleLbl="parChTrans1D1" presStyleIdx="2" presStyleCnt="3"/>
      <dgm:spPr/>
    </dgm:pt>
    <dgm:pt modelId="{2349D48B-E8E0-4BA1-B6D4-8E100B11BCA2}" type="pres">
      <dgm:prSet presAssocID="{D5E2CFFF-7789-409C-A602-41C7F98232DD}" presName="node" presStyleCnt="0"/>
      <dgm:spPr/>
    </dgm:pt>
    <dgm:pt modelId="{34598F5C-1FF4-4ACF-9603-901AA74D27A0}" type="pres">
      <dgm:prSet presAssocID="{D5E2CFFF-7789-409C-A602-41C7F98232DD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27675762-0CF1-49FD-B12E-76E1A5EAA47A}" type="pres">
      <dgm:prSet presAssocID="{D5E2CFFF-7789-409C-A602-41C7F98232DD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A80A8113-AB23-4372-9ACD-D7F91A3787BE}" type="presOf" srcId="{2E2E93F8-61D0-4011-86E5-CEC715C079BA}" destId="{89C27C40-76EC-4B26-8859-42DB75279ABC}" srcOrd="0" destOrd="0" presId="urn:microsoft.com/office/officeart/2005/8/layout/radial2"/>
    <dgm:cxn modelId="{385BCD3D-C7FE-4FF0-BB05-4456ABE01A87}" srcId="{E57F753C-91D6-44E2-BE68-CA74DB01DC72}" destId="{D5E2CFFF-7789-409C-A602-41C7F98232DD}" srcOrd="2" destOrd="0" parTransId="{970C5DC0-0011-4FB4-8C82-D7CE35F75373}" sibTransId="{D67B26BB-6173-46A1-B244-E01B8D3FAE4D}"/>
    <dgm:cxn modelId="{8807295B-E645-435A-8746-BB73A768B590}" type="presOf" srcId="{8C526D48-3008-4536-8672-5B63CF4B9F40}" destId="{F9E8DBB6-98CF-4033-A69F-57A9CF710F63}" srcOrd="0" destOrd="0" presId="urn:microsoft.com/office/officeart/2005/8/layout/radial2"/>
    <dgm:cxn modelId="{10F85F64-8BDC-4724-BB90-F077F2647904}" type="presOf" srcId="{E57F753C-91D6-44E2-BE68-CA74DB01DC72}" destId="{4F446E0A-D3FA-4394-B879-A55041934D22}" srcOrd="0" destOrd="0" presId="urn:microsoft.com/office/officeart/2005/8/layout/radial2"/>
    <dgm:cxn modelId="{25556E71-6C46-416F-9DCB-707451C80C93}" type="presOf" srcId="{D5E2CFFF-7789-409C-A602-41C7F98232DD}" destId="{34598F5C-1FF4-4ACF-9603-901AA74D27A0}" srcOrd="0" destOrd="0" presId="urn:microsoft.com/office/officeart/2005/8/layout/radial2"/>
    <dgm:cxn modelId="{0D7CBB7D-DDBE-4BAA-81B9-236E6E30E497}" srcId="{E57F753C-91D6-44E2-BE68-CA74DB01DC72}" destId="{8C526D48-3008-4536-8672-5B63CF4B9F40}" srcOrd="1" destOrd="0" parTransId="{AD31DA48-BBA7-4AB4-862C-0AF765B78326}" sibTransId="{3C39D521-3629-4DD3-B5EC-0994CE5F2B94}"/>
    <dgm:cxn modelId="{A62E4CAF-7FAF-4F8C-BAA9-0DE5FF719383}" type="presOf" srcId="{970C5DC0-0011-4FB4-8C82-D7CE35F75373}" destId="{E68E5C54-7EC6-4156-B050-ECE720EB7A64}" srcOrd="0" destOrd="0" presId="urn:microsoft.com/office/officeart/2005/8/layout/radial2"/>
    <dgm:cxn modelId="{9570B3D3-EDBD-44C6-A942-9183BF2C3BDB}" srcId="{E57F753C-91D6-44E2-BE68-CA74DB01DC72}" destId="{2E2E93F8-61D0-4011-86E5-CEC715C079BA}" srcOrd="0" destOrd="0" parTransId="{F89E07BD-A931-45B6-B9A4-45B49D0F4B4C}" sibTransId="{F4197D22-391E-4A3B-A2EC-A04E138565FC}"/>
    <dgm:cxn modelId="{490672D7-3AC2-4EAD-A4AC-BD778D49C37B}" type="presOf" srcId="{AD31DA48-BBA7-4AB4-862C-0AF765B78326}" destId="{7537B2E7-28FC-445E-8DDD-12C26CC2F4C4}" srcOrd="0" destOrd="0" presId="urn:microsoft.com/office/officeart/2005/8/layout/radial2"/>
    <dgm:cxn modelId="{617F80EA-ADBF-4CE2-88CB-51892026F2A0}" type="presOf" srcId="{F89E07BD-A931-45B6-B9A4-45B49D0F4B4C}" destId="{1D41E928-D3E6-4197-B32D-CE14FC4DA01F}" srcOrd="0" destOrd="0" presId="urn:microsoft.com/office/officeart/2005/8/layout/radial2"/>
    <dgm:cxn modelId="{35F8D4FE-855E-45B6-8B7F-09168C06A868}" type="presParOf" srcId="{4F446E0A-D3FA-4394-B879-A55041934D22}" destId="{DA7AFA15-2575-4F52-8791-68C159241AF0}" srcOrd="0" destOrd="0" presId="urn:microsoft.com/office/officeart/2005/8/layout/radial2"/>
    <dgm:cxn modelId="{8FD23A8B-D044-41F5-9881-EBBDE6FFABF0}" type="presParOf" srcId="{DA7AFA15-2575-4F52-8791-68C159241AF0}" destId="{A9392FBC-5296-4861-9B7A-9BF0C95A9913}" srcOrd="0" destOrd="0" presId="urn:microsoft.com/office/officeart/2005/8/layout/radial2"/>
    <dgm:cxn modelId="{9217BC5B-545A-4BFF-A4BA-B8B700F477A6}" type="presParOf" srcId="{A9392FBC-5296-4861-9B7A-9BF0C95A9913}" destId="{C3BBBF00-5A28-4805-8F88-18AA147D461E}" srcOrd="0" destOrd="0" presId="urn:microsoft.com/office/officeart/2005/8/layout/radial2"/>
    <dgm:cxn modelId="{68242848-FF3B-45F9-8053-5166EAD42A40}" type="presParOf" srcId="{A9392FBC-5296-4861-9B7A-9BF0C95A9913}" destId="{3660DA6F-7805-453C-B428-83251BFC01CB}" srcOrd="1" destOrd="0" presId="urn:microsoft.com/office/officeart/2005/8/layout/radial2"/>
    <dgm:cxn modelId="{EC2052AA-0C93-4CF3-89C3-E33492AEF835}" type="presParOf" srcId="{DA7AFA15-2575-4F52-8791-68C159241AF0}" destId="{1D41E928-D3E6-4197-B32D-CE14FC4DA01F}" srcOrd="1" destOrd="0" presId="urn:microsoft.com/office/officeart/2005/8/layout/radial2"/>
    <dgm:cxn modelId="{08425BDB-1A35-4A36-80BB-F8D6A6738880}" type="presParOf" srcId="{DA7AFA15-2575-4F52-8791-68C159241AF0}" destId="{8024BD89-7276-4A63-9A1A-9787ECBFC921}" srcOrd="2" destOrd="0" presId="urn:microsoft.com/office/officeart/2005/8/layout/radial2"/>
    <dgm:cxn modelId="{ECE72C09-D02D-469D-8840-62CB2646D549}" type="presParOf" srcId="{8024BD89-7276-4A63-9A1A-9787ECBFC921}" destId="{89C27C40-76EC-4B26-8859-42DB75279ABC}" srcOrd="0" destOrd="0" presId="urn:microsoft.com/office/officeart/2005/8/layout/radial2"/>
    <dgm:cxn modelId="{47CA3690-CFCB-4195-9BC8-A0BA92E497F6}" type="presParOf" srcId="{8024BD89-7276-4A63-9A1A-9787ECBFC921}" destId="{0F8E39D2-DBED-4B80-8346-936ABCF85852}" srcOrd="1" destOrd="0" presId="urn:microsoft.com/office/officeart/2005/8/layout/radial2"/>
    <dgm:cxn modelId="{DC65559C-8A22-411E-AD10-C1B819B54CC8}" type="presParOf" srcId="{DA7AFA15-2575-4F52-8791-68C159241AF0}" destId="{7537B2E7-28FC-445E-8DDD-12C26CC2F4C4}" srcOrd="3" destOrd="0" presId="urn:microsoft.com/office/officeart/2005/8/layout/radial2"/>
    <dgm:cxn modelId="{E0C2E93E-ABFB-49FD-B552-6FD79CF055BA}" type="presParOf" srcId="{DA7AFA15-2575-4F52-8791-68C159241AF0}" destId="{66390A57-7893-4962-840F-F8AE87E3AD4E}" srcOrd="4" destOrd="0" presId="urn:microsoft.com/office/officeart/2005/8/layout/radial2"/>
    <dgm:cxn modelId="{5FABE87C-19E9-433C-9599-5D4085946D20}" type="presParOf" srcId="{66390A57-7893-4962-840F-F8AE87E3AD4E}" destId="{F9E8DBB6-98CF-4033-A69F-57A9CF710F63}" srcOrd="0" destOrd="0" presId="urn:microsoft.com/office/officeart/2005/8/layout/radial2"/>
    <dgm:cxn modelId="{1356D71A-CF29-41A9-9B4E-9978B554D26D}" type="presParOf" srcId="{66390A57-7893-4962-840F-F8AE87E3AD4E}" destId="{1A2EAC72-1F12-47B8-8E6E-796D8588F95A}" srcOrd="1" destOrd="0" presId="urn:microsoft.com/office/officeart/2005/8/layout/radial2"/>
    <dgm:cxn modelId="{D4FCE589-7169-459E-95F9-445448E6EBB1}" type="presParOf" srcId="{DA7AFA15-2575-4F52-8791-68C159241AF0}" destId="{E68E5C54-7EC6-4156-B050-ECE720EB7A64}" srcOrd="5" destOrd="0" presId="urn:microsoft.com/office/officeart/2005/8/layout/radial2"/>
    <dgm:cxn modelId="{C7CB5521-B12F-430D-9BD9-0AC65CBE7821}" type="presParOf" srcId="{DA7AFA15-2575-4F52-8791-68C159241AF0}" destId="{2349D48B-E8E0-4BA1-B6D4-8E100B11BCA2}" srcOrd="6" destOrd="0" presId="urn:microsoft.com/office/officeart/2005/8/layout/radial2"/>
    <dgm:cxn modelId="{AFF92AEB-7454-43E4-B276-EEB8058F95E9}" type="presParOf" srcId="{2349D48B-E8E0-4BA1-B6D4-8E100B11BCA2}" destId="{34598F5C-1FF4-4ACF-9603-901AA74D27A0}" srcOrd="0" destOrd="0" presId="urn:microsoft.com/office/officeart/2005/8/layout/radial2"/>
    <dgm:cxn modelId="{3235B642-5EB0-444A-9249-172CA13740AE}" type="presParOf" srcId="{2349D48B-E8E0-4BA1-B6D4-8E100B11BCA2}" destId="{27675762-0CF1-49FD-B12E-76E1A5EAA47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C7AD55-E6C0-43DC-BA21-C4AA5D00F4F5}" type="doc">
      <dgm:prSet loTypeId="urn:microsoft.com/office/officeart/2005/8/layout/target3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6403AAB3-E8BB-4815-A4DF-6200026F1FDF}">
      <dgm:prSet phldrT="[文本]" custT="1"/>
      <dgm:spPr/>
      <dgm:t>
        <a:bodyPr/>
        <a:lstStyle/>
        <a:p>
          <a:r>
            <a:rPr lang="zh-CN" altLang="en-US" sz="3000" dirty="0"/>
            <a:t>知识点一</a:t>
          </a:r>
        </a:p>
      </dgm:t>
    </dgm:pt>
    <dgm:pt modelId="{599AB981-3617-4C97-A5DA-4BFF9C9AA404}" type="parTrans" cxnId="{79A771F3-0361-4951-9E29-6EA85313E24E}">
      <dgm:prSet/>
      <dgm:spPr/>
      <dgm:t>
        <a:bodyPr/>
        <a:lstStyle/>
        <a:p>
          <a:endParaRPr lang="zh-CN" altLang="en-US"/>
        </a:p>
      </dgm:t>
    </dgm:pt>
    <dgm:pt modelId="{DBBD9AFD-2846-455C-91DE-9AC793C4DEEE}" type="sibTrans" cxnId="{79A771F3-0361-4951-9E29-6EA85313E24E}">
      <dgm:prSet/>
      <dgm:spPr/>
      <dgm:t>
        <a:bodyPr/>
        <a:lstStyle/>
        <a:p>
          <a:endParaRPr lang="zh-CN" altLang="en-US"/>
        </a:p>
      </dgm:t>
    </dgm:pt>
    <dgm:pt modelId="{892328F8-9CDA-4D78-AEAB-635AE714D565}">
      <dgm:prSet phldrT="[文本]" custT="1"/>
      <dgm:spPr/>
      <dgm:t>
        <a:bodyPr/>
        <a:lstStyle/>
        <a:p>
          <a:r>
            <a:rPr lang="zh-CN" altLang="en-US" sz="2500" dirty="0"/>
            <a:t>升华</a:t>
          </a:r>
        </a:p>
      </dgm:t>
    </dgm:pt>
    <dgm:pt modelId="{AC63B6EE-5A53-423E-9642-0267B0F98F38}" type="parTrans" cxnId="{EEEB7CA8-3307-4827-89DB-BF64CD1D8DCB}">
      <dgm:prSet/>
      <dgm:spPr/>
      <dgm:t>
        <a:bodyPr/>
        <a:lstStyle/>
        <a:p>
          <a:endParaRPr lang="zh-CN" altLang="en-US"/>
        </a:p>
      </dgm:t>
    </dgm:pt>
    <dgm:pt modelId="{B646F841-132D-421F-BE84-71CAA1699070}" type="sibTrans" cxnId="{EEEB7CA8-3307-4827-89DB-BF64CD1D8DCB}">
      <dgm:prSet/>
      <dgm:spPr/>
      <dgm:t>
        <a:bodyPr/>
        <a:lstStyle/>
        <a:p>
          <a:endParaRPr lang="zh-CN" altLang="en-US"/>
        </a:p>
      </dgm:t>
    </dgm:pt>
    <dgm:pt modelId="{CF242E9C-801D-4F27-AB3B-9FDC04BD6B28}">
      <dgm:prSet phldrT="[文本]" custT="1"/>
      <dgm:spPr/>
      <dgm:t>
        <a:bodyPr/>
        <a:lstStyle/>
        <a:p>
          <a:r>
            <a:rPr lang="zh-CN" altLang="en-US" sz="3000" dirty="0"/>
            <a:t>知识点二</a:t>
          </a:r>
        </a:p>
      </dgm:t>
    </dgm:pt>
    <dgm:pt modelId="{B95A6EC6-CEF6-4C08-B0B9-7EC821589F59}" type="parTrans" cxnId="{D5B03390-B10B-47EF-8101-A7E0A67D067D}">
      <dgm:prSet/>
      <dgm:spPr/>
      <dgm:t>
        <a:bodyPr/>
        <a:lstStyle/>
        <a:p>
          <a:endParaRPr lang="zh-CN" altLang="en-US"/>
        </a:p>
      </dgm:t>
    </dgm:pt>
    <dgm:pt modelId="{2733E6F4-330A-4B1C-BFC9-E4E1740BDB23}" type="sibTrans" cxnId="{D5B03390-B10B-47EF-8101-A7E0A67D067D}">
      <dgm:prSet/>
      <dgm:spPr/>
      <dgm:t>
        <a:bodyPr/>
        <a:lstStyle/>
        <a:p>
          <a:endParaRPr lang="zh-CN" altLang="en-US"/>
        </a:p>
      </dgm:t>
    </dgm:pt>
    <dgm:pt modelId="{930CFD22-84ED-4C4D-A672-6C012D96E5B4}">
      <dgm:prSet phldrT="[文本]" custT="1"/>
      <dgm:spPr/>
      <dgm:t>
        <a:bodyPr/>
        <a:lstStyle/>
        <a:p>
          <a:r>
            <a:rPr lang="zh-CN" altLang="en-US" sz="2500" dirty="0"/>
            <a:t>凝华</a:t>
          </a:r>
        </a:p>
      </dgm:t>
    </dgm:pt>
    <dgm:pt modelId="{5B6A145F-372D-4380-B219-8BBFD633DD0C}" type="parTrans" cxnId="{F85AABE0-7485-438C-8C01-C51FA58D468B}">
      <dgm:prSet/>
      <dgm:spPr/>
      <dgm:t>
        <a:bodyPr/>
        <a:lstStyle/>
        <a:p>
          <a:endParaRPr lang="zh-CN" altLang="en-US"/>
        </a:p>
      </dgm:t>
    </dgm:pt>
    <dgm:pt modelId="{EC5A3FEB-950E-4C85-BAA2-52AEA23C7D33}" type="sibTrans" cxnId="{F85AABE0-7485-438C-8C01-C51FA58D468B}">
      <dgm:prSet/>
      <dgm:spPr/>
      <dgm:t>
        <a:bodyPr/>
        <a:lstStyle/>
        <a:p>
          <a:endParaRPr lang="zh-CN" altLang="en-US"/>
        </a:p>
      </dgm:t>
    </dgm:pt>
    <dgm:pt modelId="{334A0165-965D-4E91-A1E8-8DFD00E176D8}">
      <dgm:prSet phldrT="[文本]" custT="1"/>
      <dgm:spPr/>
      <dgm:t>
        <a:bodyPr/>
        <a:lstStyle/>
        <a:p>
          <a:r>
            <a:rPr lang="zh-CN" altLang="en-US" sz="3000" dirty="0"/>
            <a:t>知识点三</a:t>
          </a:r>
        </a:p>
      </dgm:t>
    </dgm:pt>
    <dgm:pt modelId="{207468CB-18CC-4E2C-981A-F08954CCF075}" type="parTrans" cxnId="{DFCDEDAE-3149-4C09-8DB7-339706014FAB}">
      <dgm:prSet/>
      <dgm:spPr/>
      <dgm:t>
        <a:bodyPr/>
        <a:lstStyle/>
        <a:p>
          <a:endParaRPr lang="zh-CN" altLang="en-US"/>
        </a:p>
      </dgm:t>
    </dgm:pt>
    <dgm:pt modelId="{02F5377E-2C1D-47A1-824A-A0C7B34185D9}" type="sibTrans" cxnId="{DFCDEDAE-3149-4C09-8DB7-339706014FAB}">
      <dgm:prSet/>
      <dgm:spPr/>
      <dgm:t>
        <a:bodyPr/>
        <a:lstStyle/>
        <a:p>
          <a:endParaRPr lang="zh-CN" altLang="en-US"/>
        </a:p>
      </dgm:t>
    </dgm:pt>
    <dgm:pt modelId="{101161EF-530C-4594-95BB-E4197C289A45}">
      <dgm:prSet phldrT="[文本]" custT="1"/>
      <dgm:spPr/>
      <dgm:t>
        <a:bodyPr/>
        <a:lstStyle/>
        <a:p>
          <a:r>
            <a:rPr lang="zh-CN" altLang="en-US" sz="2500" dirty="0"/>
            <a:t>升华吸热、凝华放热</a:t>
          </a:r>
        </a:p>
      </dgm:t>
    </dgm:pt>
    <dgm:pt modelId="{B3B2A600-BB47-4053-9EF8-22855FA18713}" type="parTrans" cxnId="{1A4542C8-26C4-4801-A81E-6F8AB4AB4AAA}">
      <dgm:prSet/>
      <dgm:spPr/>
      <dgm:t>
        <a:bodyPr/>
        <a:lstStyle/>
        <a:p>
          <a:endParaRPr lang="zh-CN" altLang="en-US"/>
        </a:p>
      </dgm:t>
    </dgm:pt>
    <dgm:pt modelId="{076E80E4-11E5-44C5-A956-536621802447}" type="sibTrans" cxnId="{1A4542C8-26C4-4801-A81E-6F8AB4AB4AAA}">
      <dgm:prSet/>
      <dgm:spPr/>
      <dgm:t>
        <a:bodyPr/>
        <a:lstStyle/>
        <a:p>
          <a:endParaRPr lang="zh-CN" altLang="en-US"/>
        </a:p>
      </dgm:t>
    </dgm:pt>
    <dgm:pt modelId="{F1D028A6-D08C-46A2-95B8-5ECA331EECE2}" type="pres">
      <dgm:prSet presAssocID="{76C7AD55-E6C0-43DC-BA21-C4AA5D00F4F5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23B56E3F-5D83-4F7A-A8E3-D8A8C2773DCE}" type="pres">
      <dgm:prSet presAssocID="{6403AAB3-E8BB-4815-A4DF-6200026F1FDF}" presName="circle1" presStyleLbl="node1" presStyleIdx="0" presStyleCnt="3"/>
      <dgm:spPr/>
    </dgm:pt>
    <dgm:pt modelId="{1C0A61D0-9378-4E65-AABA-A923A9FE5F67}" type="pres">
      <dgm:prSet presAssocID="{6403AAB3-E8BB-4815-A4DF-6200026F1FDF}" presName="space" presStyleCnt="0"/>
      <dgm:spPr/>
    </dgm:pt>
    <dgm:pt modelId="{57C3D927-5648-49AD-994F-D43D63888ADD}" type="pres">
      <dgm:prSet presAssocID="{6403AAB3-E8BB-4815-A4DF-6200026F1FDF}" presName="rect1" presStyleLbl="alignAcc1" presStyleIdx="0" presStyleCnt="3"/>
      <dgm:spPr/>
    </dgm:pt>
    <dgm:pt modelId="{AE6724A4-A1E3-423F-AEEF-3EB6A5119336}" type="pres">
      <dgm:prSet presAssocID="{CF242E9C-801D-4F27-AB3B-9FDC04BD6B28}" presName="vertSpace2" presStyleLbl="node1" presStyleIdx="0" presStyleCnt="3"/>
      <dgm:spPr/>
    </dgm:pt>
    <dgm:pt modelId="{706800BF-0180-4FE1-8514-D15ED03430CF}" type="pres">
      <dgm:prSet presAssocID="{CF242E9C-801D-4F27-AB3B-9FDC04BD6B28}" presName="circle2" presStyleLbl="node1" presStyleIdx="1" presStyleCnt="3"/>
      <dgm:spPr/>
    </dgm:pt>
    <dgm:pt modelId="{7738A27C-C525-4751-9EED-C98C19B11800}" type="pres">
      <dgm:prSet presAssocID="{CF242E9C-801D-4F27-AB3B-9FDC04BD6B28}" presName="rect2" presStyleLbl="alignAcc1" presStyleIdx="1" presStyleCnt="3"/>
      <dgm:spPr/>
    </dgm:pt>
    <dgm:pt modelId="{4E98B31B-B614-4A48-B564-E7EB1FFA470B}" type="pres">
      <dgm:prSet presAssocID="{334A0165-965D-4E91-A1E8-8DFD00E176D8}" presName="vertSpace3" presStyleLbl="node1" presStyleIdx="1" presStyleCnt="3"/>
      <dgm:spPr/>
    </dgm:pt>
    <dgm:pt modelId="{127A393C-EADC-46AD-8AFA-D75A3D6307B8}" type="pres">
      <dgm:prSet presAssocID="{334A0165-965D-4E91-A1E8-8DFD00E176D8}" presName="circle3" presStyleLbl="node1" presStyleIdx="2" presStyleCnt="3"/>
      <dgm:spPr/>
    </dgm:pt>
    <dgm:pt modelId="{10D0D7A3-0ACE-419D-B92F-B8685789A6B1}" type="pres">
      <dgm:prSet presAssocID="{334A0165-965D-4E91-A1E8-8DFD00E176D8}" presName="rect3" presStyleLbl="alignAcc1" presStyleIdx="2" presStyleCnt="3"/>
      <dgm:spPr/>
    </dgm:pt>
    <dgm:pt modelId="{989C0D55-16E6-4A4B-98D6-B2F89A8F89EC}" type="pres">
      <dgm:prSet presAssocID="{6403AAB3-E8BB-4815-A4DF-6200026F1FDF}" presName="rect1ParTx" presStyleLbl="alignAcc1" presStyleIdx="2" presStyleCnt="3">
        <dgm:presLayoutVars>
          <dgm:chMax val="1"/>
          <dgm:bulletEnabled val="1"/>
        </dgm:presLayoutVars>
      </dgm:prSet>
      <dgm:spPr/>
    </dgm:pt>
    <dgm:pt modelId="{582B73DF-19F9-4E63-900F-5F6EE4E79E34}" type="pres">
      <dgm:prSet presAssocID="{6403AAB3-E8BB-4815-A4DF-6200026F1FDF}" presName="rect1ChTx" presStyleLbl="alignAcc1" presStyleIdx="2" presStyleCnt="3">
        <dgm:presLayoutVars>
          <dgm:bulletEnabled val="1"/>
        </dgm:presLayoutVars>
      </dgm:prSet>
      <dgm:spPr/>
    </dgm:pt>
    <dgm:pt modelId="{6CC68FC3-706F-4ED9-87A5-2CF784CAB365}" type="pres">
      <dgm:prSet presAssocID="{CF242E9C-801D-4F27-AB3B-9FDC04BD6B28}" presName="rect2ParTx" presStyleLbl="alignAcc1" presStyleIdx="2" presStyleCnt="3">
        <dgm:presLayoutVars>
          <dgm:chMax val="1"/>
          <dgm:bulletEnabled val="1"/>
        </dgm:presLayoutVars>
      </dgm:prSet>
      <dgm:spPr/>
    </dgm:pt>
    <dgm:pt modelId="{F1D5A75E-A78F-495B-8C02-1425C4BD7C5A}" type="pres">
      <dgm:prSet presAssocID="{CF242E9C-801D-4F27-AB3B-9FDC04BD6B28}" presName="rect2ChTx" presStyleLbl="alignAcc1" presStyleIdx="2" presStyleCnt="3">
        <dgm:presLayoutVars>
          <dgm:bulletEnabled val="1"/>
        </dgm:presLayoutVars>
      </dgm:prSet>
      <dgm:spPr/>
    </dgm:pt>
    <dgm:pt modelId="{C4D31A94-7607-484A-8E17-E0C93B06A7DE}" type="pres">
      <dgm:prSet presAssocID="{334A0165-965D-4E91-A1E8-8DFD00E176D8}" presName="rect3ParTx" presStyleLbl="alignAcc1" presStyleIdx="2" presStyleCnt="3">
        <dgm:presLayoutVars>
          <dgm:chMax val="1"/>
          <dgm:bulletEnabled val="1"/>
        </dgm:presLayoutVars>
      </dgm:prSet>
      <dgm:spPr/>
    </dgm:pt>
    <dgm:pt modelId="{89ED5B5E-2A8B-4FA5-B5CE-A1399EF80C4C}" type="pres">
      <dgm:prSet presAssocID="{334A0165-965D-4E91-A1E8-8DFD00E176D8}" presName="rect3ChTx" presStyleLbl="alignAcc1" presStyleIdx="2" presStyleCnt="3">
        <dgm:presLayoutVars>
          <dgm:bulletEnabled val="1"/>
        </dgm:presLayoutVars>
      </dgm:prSet>
      <dgm:spPr/>
    </dgm:pt>
  </dgm:ptLst>
  <dgm:cxnLst>
    <dgm:cxn modelId="{153AF214-0F88-4797-8B08-59E2B9914E72}" type="presOf" srcId="{CF242E9C-801D-4F27-AB3B-9FDC04BD6B28}" destId="{7738A27C-C525-4751-9EED-C98C19B11800}" srcOrd="0" destOrd="0" presId="urn:microsoft.com/office/officeart/2005/8/layout/target3"/>
    <dgm:cxn modelId="{6F5B184B-8320-4488-B70E-B67ED9CB4E1E}" type="presOf" srcId="{CF242E9C-801D-4F27-AB3B-9FDC04BD6B28}" destId="{6CC68FC3-706F-4ED9-87A5-2CF784CAB365}" srcOrd="1" destOrd="0" presId="urn:microsoft.com/office/officeart/2005/8/layout/target3"/>
    <dgm:cxn modelId="{9F5D0989-DE6D-4936-AC80-171DF0EE4CFB}" type="presOf" srcId="{930CFD22-84ED-4C4D-A672-6C012D96E5B4}" destId="{F1D5A75E-A78F-495B-8C02-1425C4BD7C5A}" srcOrd="0" destOrd="0" presId="urn:microsoft.com/office/officeart/2005/8/layout/target3"/>
    <dgm:cxn modelId="{D5B03390-B10B-47EF-8101-A7E0A67D067D}" srcId="{76C7AD55-E6C0-43DC-BA21-C4AA5D00F4F5}" destId="{CF242E9C-801D-4F27-AB3B-9FDC04BD6B28}" srcOrd="1" destOrd="0" parTransId="{B95A6EC6-CEF6-4C08-B0B9-7EC821589F59}" sibTransId="{2733E6F4-330A-4B1C-BFC9-E4E1740BDB23}"/>
    <dgm:cxn modelId="{218C2F9E-7C7E-443D-8AC8-5555E3A97194}" type="presOf" srcId="{334A0165-965D-4E91-A1E8-8DFD00E176D8}" destId="{10D0D7A3-0ACE-419D-B92F-B8685789A6B1}" srcOrd="0" destOrd="0" presId="urn:microsoft.com/office/officeart/2005/8/layout/target3"/>
    <dgm:cxn modelId="{EEEB7CA8-3307-4827-89DB-BF64CD1D8DCB}" srcId="{6403AAB3-E8BB-4815-A4DF-6200026F1FDF}" destId="{892328F8-9CDA-4D78-AEAB-635AE714D565}" srcOrd="0" destOrd="0" parTransId="{AC63B6EE-5A53-423E-9642-0267B0F98F38}" sibTransId="{B646F841-132D-421F-BE84-71CAA1699070}"/>
    <dgm:cxn modelId="{0A56A7AD-23E4-41D3-833A-E0CB499BE00A}" type="presOf" srcId="{6403AAB3-E8BB-4815-A4DF-6200026F1FDF}" destId="{989C0D55-16E6-4A4B-98D6-B2F89A8F89EC}" srcOrd="1" destOrd="0" presId="urn:microsoft.com/office/officeart/2005/8/layout/target3"/>
    <dgm:cxn modelId="{DFCDEDAE-3149-4C09-8DB7-339706014FAB}" srcId="{76C7AD55-E6C0-43DC-BA21-C4AA5D00F4F5}" destId="{334A0165-965D-4E91-A1E8-8DFD00E176D8}" srcOrd="2" destOrd="0" parTransId="{207468CB-18CC-4E2C-981A-F08954CCF075}" sibTransId="{02F5377E-2C1D-47A1-824A-A0C7B34185D9}"/>
    <dgm:cxn modelId="{8086C0AF-1D99-47B3-ADAC-333A4F98263C}" type="presOf" srcId="{6403AAB3-E8BB-4815-A4DF-6200026F1FDF}" destId="{57C3D927-5648-49AD-994F-D43D63888ADD}" srcOrd="0" destOrd="0" presId="urn:microsoft.com/office/officeart/2005/8/layout/target3"/>
    <dgm:cxn modelId="{0277B1B4-33ED-4B66-9B72-FC4BECF61D07}" type="presOf" srcId="{892328F8-9CDA-4D78-AEAB-635AE714D565}" destId="{582B73DF-19F9-4E63-900F-5F6EE4E79E34}" srcOrd="0" destOrd="0" presId="urn:microsoft.com/office/officeart/2005/8/layout/target3"/>
    <dgm:cxn modelId="{5C9F3FB6-EC5F-49BB-8F7B-0B3EAC10C322}" type="presOf" srcId="{101161EF-530C-4594-95BB-E4197C289A45}" destId="{89ED5B5E-2A8B-4FA5-B5CE-A1399EF80C4C}" srcOrd="0" destOrd="0" presId="urn:microsoft.com/office/officeart/2005/8/layout/target3"/>
    <dgm:cxn modelId="{C296CAB9-181D-4007-9D73-21B4A1CE918F}" type="presOf" srcId="{76C7AD55-E6C0-43DC-BA21-C4AA5D00F4F5}" destId="{F1D028A6-D08C-46A2-95B8-5ECA331EECE2}" srcOrd="0" destOrd="0" presId="urn:microsoft.com/office/officeart/2005/8/layout/target3"/>
    <dgm:cxn modelId="{1A4542C8-26C4-4801-A81E-6F8AB4AB4AAA}" srcId="{334A0165-965D-4E91-A1E8-8DFD00E176D8}" destId="{101161EF-530C-4594-95BB-E4197C289A45}" srcOrd="0" destOrd="0" parTransId="{B3B2A600-BB47-4053-9EF8-22855FA18713}" sibTransId="{076E80E4-11E5-44C5-A956-536621802447}"/>
    <dgm:cxn modelId="{AD2534C9-2210-4C90-B858-5388015524BA}" type="presOf" srcId="{334A0165-965D-4E91-A1E8-8DFD00E176D8}" destId="{C4D31A94-7607-484A-8E17-E0C93B06A7DE}" srcOrd="1" destOrd="0" presId="urn:microsoft.com/office/officeart/2005/8/layout/target3"/>
    <dgm:cxn modelId="{F85AABE0-7485-438C-8C01-C51FA58D468B}" srcId="{CF242E9C-801D-4F27-AB3B-9FDC04BD6B28}" destId="{930CFD22-84ED-4C4D-A672-6C012D96E5B4}" srcOrd="0" destOrd="0" parTransId="{5B6A145F-372D-4380-B219-8BBFD633DD0C}" sibTransId="{EC5A3FEB-950E-4C85-BAA2-52AEA23C7D33}"/>
    <dgm:cxn modelId="{79A771F3-0361-4951-9E29-6EA85313E24E}" srcId="{76C7AD55-E6C0-43DC-BA21-C4AA5D00F4F5}" destId="{6403AAB3-E8BB-4815-A4DF-6200026F1FDF}" srcOrd="0" destOrd="0" parTransId="{599AB981-3617-4C97-A5DA-4BFF9C9AA404}" sibTransId="{DBBD9AFD-2846-455C-91DE-9AC793C4DEEE}"/>
    <dgm:cxn modelId="{793DFBA1-BCFD-4D96-A8E2-A6721B1D945D}" type="presParOf" srcId="{F1D028A6-D08C-46A2-95B8-5ECA331EECE2}" destId="{23B56E3F-5D83-4F7A-A8E3-D8A8C2773DCE}" srcOrd="0" destOrd="0" presId="urn:microsoft.com/office/officeart/2005/8/layout/target3"/>
    <dgm:cxn modelId="{E5CAE542-A961-434B-9F26-8A64FAEE93DD}" type="presParOf" srcId="{F1D028A6-D08C-46A2-95B8-5ECA331EECE2}" destId="{1C0A61D0-9378-4E65-AABA-A923A9FE5F67}" srcOrd="1" destOrd="0" presId="urn:microsoft.com/office/officeart/2005/8/layout/target3"/>
    <dgm:cxn modelId="{7DB721ED-B7E8-40F9-8168-002A2271D5EE}" type="presParOf" srcId="{F1D028A6-D08C-46A2-95B8-5ECA331EECE2}" destId="{57C3D927-5648-49AD-994F-D43D63888ADD}" srcOrd="2" destOrd="0" presId="urn:microsoft.com/office/officeart/2005/8/layout/target3"/>
    <dgm:cxn modelId="{6CFE79BC-B7EA-4715-83D4-FBBF40D537B7}" type="presParOf" srcId="{F1D028A6-D08C-46A2-95B8-5ECA331EECE2}" destId="{AE6724A4-A1E3-423F-AEEF-3EB6A5119336}" srcOrd="3" destOrd="0" presId="urn:microsoft.com/office/officeart/2005/8/layout/target3"/>
    <dgm:cxn modelId="{081CD160-6707-4786-9333-8C6707AC0911}" type="presParOf" srcId="{F1D028A6-D08C-46A2-95B8-5ECA331EECE2}" destId="{706800BF-0180-4FE1-8514-D15ED03430CF}" srcOrd="4" destOrd="0" presId="urn:microsoft.com/office/officeart/2005/8/layout/target3"/>
    <dgm:cxn modelId="{5E5BB0EB-FE8E-4293-A6DE-A48C099429DF}" type="presParOf" srcId="{F1D028A6-D08C-46A2-95B8-5ECA331EECE2}" destId="{7738A27C-C525-4751-9EED-C98C19B11800}" srcOrd="5" destOrd="0" presId="urn:microsoft.com/office/officeart/2005/8/layout/target3"/>
    <dgm:cxn modelId="{E10B1EB2-7D92-4070-B769-016D2C80D8A3}" type="presParOf" srcId="{F1D028A6-D08C-46A2-95B8-5ECA331EECE2}" destId="{4E98B31B-B614-4A48-B564-E7EB1FFA470B}" srcOrd="6" destOrd="0" presId="urn:microsoft.com/office/officeart/2005/8/layout/target3"/>
    <dgm:cxn modelId="{E36F0633-5CEA-4AD2-B829-D45573215A97}" type="presParOf" srcId="{F1D028A6-D08C-46A2-95B8-5ECA331EECE2}" destId="{127A393C-EADC-46AD-8AFA-D75A3D6307B8}" srcOrd="7" destOrd="0" presId="urn:microsoft.com/office/officeart/2005/8/layout/target3"/>
    <dgm:cxn modelId="{57D46655-FAD0-47B4-91DC-BD97BCD498EA}" type="presParOf" srcId="{F1D028A6-D08C-46A2-95B8-5ECA331EECE2}" destId="{10D0D7A3-0ACE-419D-B92F-B8685789A6B1}" srcOrd="8" destOrd="0" presId="urn:microsoft.com/office/officeart/2005/8/layout/target3"/>
    <dgm:cxn modelId="{3EF33D0E-8617-4CB1-9277-33405F45F4CC}" type="presParOf" srcId="{F1D028A6-D08C-46A2-95B8-5ECA331EECE2}" destId="{989C0D55-16E6-4A4B-98D6-B2F89A8F89EC}" srcOrd="9" destOrd="0" presId="urn:microsoft.com/office/officeart/2005/8/layout/target3"/>
    <dgm:cxn modelId="{09973EDA-1410-472F-8F7C-5824723D15F1}" type="presParOf" srcId="{F1D028A6-D08C-46A2-95B8-5ECA331EECE2}" destId="{582B73DF-19F9-4E63-900F-5F6EE4E79E34}" srcOrd="10" destOrd="0" presId="urn:microsoft.com/office/officeart/2005/8/layout/target3"/>
    <dgm:cxn modelId="{46869DC5-1669-4446-B67F-4D80561A832B}" type="presParOf" srcId="{F1D028A6-D08C-46A2-95B8-5ECA331EECE2}" destId="{6CC68FC3-706F-4ED9-87A5-2CF784CAB365}" srcOrd="11" destOrd="0" presId="urn:microsoft.com/office/officeart/2005/8/layout/target3"/>
    <dgm:cxn modelId="{51A48EA4-6A4D-41BC-9F18-149E109CB0EE}" type="presParOf" srcId="{F1D028A6-D08C-46A2-95B8-5ECA331EECE2}" destId="{F1D5A75E-A78F-495B-8C02-1425C4BD7C5A}" srcOrd="12" destOrd="0" presId="urn:microsoft.com/office/officeart/2005/8/layout/target3"/>
    <dgm:cxn modelId="{79B4B792-A3D7-4963-BA5B-52F8FE2CE205}" type="presParOf" srcId="{F1D028A6-D08C-46A2-95B8-5ECA331EECE2}" destId="{C4D31A94-7607-484A-8E17-E0C93B06A7DE}" srcOrd="13" destOrd="0" presId="urn:microsoft.com/office/officeart/2005/8/layout/target3"/>
    <dgm:cxn modelId="{71C9AC2A-3C5E-4A60-8214-687F04EE0805}" type="presParOf" srcId="{F1D028A6-D08C-46A2-95B8-5ECA331EECE2}" destId="{89ED5B5E-2A8B-4FA5-B5CE-A1399EF80C4C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2FAE2-1FC7-45A0-A249-20E59CC1A1A5}">
      <dsp:nvSpPr>
        <dsp:cNvPr id="0" name=""/>
        <dsp:cNvSpPr/>
      </dsp:nvSpPr>
      <dsp:spPr>
        <a:xfrm>
          <a:off x="869524" y="0"/>
          <a:ext cx="3931920" cy="3931920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5A5C6F-35C5-409F-A8F8-68F93EAFF101}">
      <dsp:nvSpPr>
        <dsp:cNvPr id="0" name=""/>
        <dsp:cNvSpPr/>
      </dsp:nvSpPr>
      <dsp:spPr>
        <a:xfrm>
          <a:off x="2808304" y="393575"/>
          <a:ext cx="4147800" cy="559069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kern="1200"/>
            <a:t>一、物态变化 、温度</a:t>
          </a:r>
        </a:p>
      </dsp:txBody>
      <dsp:txXfrm>
        <a:off x="2835595" y="420866"/>
        <a:ext cx="4093218" cy="504487"/>
      </dsp:txXfrm>
    </dsp:sp>
    <dsp:sp modelId="{28E1F505-A7D1-4D2F-B46C-B9BB7608DC61}">
      <dsp:nvSpPr>
        <dsp:cNvPr id="0" name=""/>
        <dsp:cNvSpPr/>
      </dsp:nvSpPr>
      <dsp:spPr>
        <a:xfrm>
          <a:off x="2808304" y="1022529"/>
          <a:ext cx="4147800" cy="559069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kern="1200"/>
            <a:t>二、熔化和凝固</a:t>
          </a:r>
        </a:p>
      </dsp:txBody>
      <dsp:txXfrm>
        <a:off x="2835595" y="1049820"/>
        <a:ext cx="4093218" cy="504487"/>
      </dsp:txXfrm>
    </dsp:sp>
    <dsp:sp modelId="{D7CCC006-1A6E-4DF3-A1A6-F70BA2999F36}">
      <dsp:nvSpPr>
        <dsp:cNvPr id="0" name=""/>
        <dsp:cNvSpPr/>
      </dsp:nvSpPr>
      <dsp:spPr>
        <a:xfrm>
          <a:off x="2808304" y="1651483"/>
          <a:ext cx="4147800" cy="559069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kern="1200"/>
            <a:t>三、汽化和液化</a:t>
          </a:r>
        </a:p>
      </dsp:txBody>
      <dsp:txXfrm>
        <a:off x="2835595" y="1678774"/>
        <a:ext cx="4093218" cy="504487"/>
      </dsp:txXfrm>
    </dsp:sp>
    <dsp:sp modelId="{C037BA3D-A33E-4CBF-A3E6-D458C1A4C0D5}">
      <dsp:nvSpPr>
        <dsp:cNvPr id="0" name=""/>
        <dsp:cNvSpPr/>
      </dsp:nvSpPr>
      <dsp:spPr>
        <a:xfrm>
          <a:off x="2808304" y="2280436"/>
          <a:ext cx="4147800" cy="559069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kern="1200"/>
            <a:t>四、升华和凝华</a:t>
          </a:r>
        </a:p>
      </dsp:txBody>
      <dsp:txXfrm>
        <a:off x="2835595" y="2307727"/>
        <a:ext cx="4093218" cy="504487"/>
      </dsp:txXfrm>
    </dsp:sp>
    <dsp:sp modelId="{7669551C-4945-4254-AD6A-8F601A64F6A4}">
      <dsp:nvSpPr>
        <dsp:cNvPr id="0" name=""/>
        <dsp:cNvSpPr/>
      </dsp:nvSpPr>
      <dsp:spPr>
        <a:xfrm>
          <a:off x="2808304" y="2909390"/>
          <a:ext cx="4147800" cy="559069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kern="1200"/>
            <a:t>五、生活和技术中的物态变化</a:t>
          </a:r>
        </a:p>
      </dsp:txBody>
      <dsp:txXfrm>
        <a:off x="2835595" y="2936681"/>
        <a:ext cx="4093218" cy="5044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8E5C54-7EC6-4156-B050-ECE720EB7A64}">
      <dsp:nvSpPr>
        <dsp:cNvPr id="0" name=""/>
        <dsp:cNvSpPr/>
      </dsp:nvSpPr>
      <dsp:spPr>
        <a:xfrm rot="2563513">
          <a:off x="1828712" y="2678575"/>
          <a:ext cx="576861" cy="57568"/>
        </a:xfrm>
        <a:custGeom>
          <a:avLst/>
          <a:gdLst/>
          <a:ahLst/>
          <a:cxnLst/>
          <a:rect l="0" t="0" r="0" b="0"/>
          <a:pathLst>
            <a:path>
              <a:moveTo>
                <a:pt x="0" y="28784"/>
              </a:moveTo>
              <a:lnTo>
                <a:pt x="576861" y="287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37B2E7-28FC-445E-8DDD-12C26CC2F4C4}">
      <dsp:nvSpPr>
        <dsp:cNvPr id="0" name=""/>
        <dsp:cNvSpPr/>
      </dsp:nvSpPr>
      <dsp:spPr>
        <a:xfrm>
          <a:off x="1905257" y="1887315"/>
          <a:ext cx="642027" cy="57568"/>
        </a:xfrm>
        <a:custGeom>
          <a:avLst/>
          <a:gdLst/>
          <a:ahLst/>
          <a:cxnLst/>
          <a:rect l="0" t="0" r="0" b="0"/>
          <a:pathLst>
            <a:path>
              <a:moveTo>
                <a:pt x="0" y="28784"/>
              </a:moveTo>
              <a:lnTo>
                <a:pt x="642027" y="287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41E928-D3E6-4197-B32D-CE14FC4DA01F}">
      <dsp:nvSpPr>
        <dsp:cNvPr id="0" name=""/>
        <dsp:cNvSpPr/>
      </dsp:nvSpPr>
      <dsp:spPr>
        <a:xfrm rot="19278369">
          <a:off x="1817241" y="1120143"/>
          <a:ext cx="801952" cy="57568"/>
        </a:xfrm>
        <a:custGeom>
          <a:avLst/>
          <a:gdLst/>
          <a:ahLst/>
          <a:cxnLst/>
          <a:rect l="0" t="0" r="0" b="0"/>
          <a:pathLst>
            <a:path>
              <a:moveTo>
                <a:pt x="0" y="28784"/>
              </a:moveTo>
              <a:lnTo>
                <a:pt x="801952" y="287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60DA6F-7805-453C-B428-83251BFC01CB}">
      <dsp:nvSpPr>
        <dsp:cNvPr id="0" name=""/>
        <dsp:cNvSpPr/>
      </dsp:nvSpPr>
      <dsp:spPr>
        <a:xfrm>
          <a:off x="339223" y="994903"/>
          <a:ext cx="1842392" cy="184239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9C27C40-76EC-4B26-8859-42DB75279ABC}">
      <dsp:nvSpPr>
        <dsp:cNvPr id="0" name=""/>
        <dsp:cNvSpPr/>
      </dsp:nvSpPr>
      <dsp:spPr>
        <a:xfrm>
          <a:off x="2409856" y="0"/>
          <a:ext cx="1105435" cy="11054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05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固态</a:t>
          </a:r>
        </a:p>
      </dsp:txBody>
      <dsp:txXfrm>
        <a:off x="2571743" y="161887"/>
        <a:ext cx="781661" cy="781661"/>
      </dsp:txXfrm>
    </dsp:sp>
    <dsp:sp modelId="{F9E8DBB6-98CF-4033-A69F-57A9CF710F63}">
      <dsp:nvSpPr>
        <dsp:cNvPr id="0" name=""/>
        <dsp:cNvSpPr/>
      </dsp:nvSpPr>
      <dsp:spPr>
        <a:xfrm>
          <a:off x="2547284" y="1363382"/>
          <a:ext cx="1105435" cy="11054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05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液态</a:t>
          </a:r>
        </a:p>
      </dsp:txBody>
      <dsp:txXfrm>
        <a:off x="2709171" y="1525269"/>
        <a:ext cx="781661" cy="781661"/>
      </dsp:txXfrm>
    </dsp:sp>
    <dsp:sp modelId="{34598F5C-1FF4-4ACF-9603-901AA74D27A0}">
      <dsp:nvSpPr>
        <dsp:cNvPr id="0" name=""/>
        <dsp:cNvSpPr/>
      </dsp:nvSpPr>
      <dsp:spPr>
        <a:xfrm>
          <a:off x="2182346" y="2725347"/>
          <a:ext cx="1105435" cy="110543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0000"/>
                <a:satMod val="105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6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0000"/>
                <a:satMod val="10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/>
            <a:t>气态</a:t>
          </a:r>
          <a:endParaRPr lang="zh-CN" altLang="en-US" sz="2900" kern="1200" dirty="0"/>
        </a:p>
      </dsp:txBody>
      <dsp:txXfrm>
        <a:off x="2344233" y="2887234"/>
        <a:ext cx="781661" cy="7816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B56E3F-5D83-4F7A-A8E3-D8A8C2773DCE}">
      <dsp:nvSpPr>
        <dsp:cNvPr id="0" name=""/>
        <dsp:cNvSpPr/>
      </dsp:nvSpPr>
      <dsp:spPr>
        <a:xfrm>
          <a:off x="0" y="0"/>
          <a:ext cx="3850142" cy="3850142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C3D927-5648-49AD-994F-D43D63888ADD}">
      <dsp:nvSpPr>
        <dsp:cNvPr id="0" name=""/>
        <dsp:cNvSpPr/>
      </dsp:nvSpPr>
      <dsp:spPr>
        <a:xfrm>
          <a:off x="1925071" y="0"/>
          <a:ext cx="4556840" cy="385014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知识点一</a:t>
          </a:r>
        </a:p>
      </dsp:txBody>
      <dsp:txXfrm>
        <a:off x="1925071" y="0"/>
        <a:ext cx="2278420" cy="1155045"/>
      </dsp:txXfrm>
    </dsp:sp>
    <dsp:sp modelId="{706800BF-0180-4FE1-8514-D15ED03430CF}">
      <dsp:nvSpPr>
        <dsp:cNvPr id="0" name=""/>
        <dsp:cNvSpPr/>
      </dsp:nvSpPr>
      <dsp:spPr>
        <a:xfrm>
          <a:off x="673776" y="1155045"/>
          <a:ext cx="2502589" cy="2502589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38A27C-C525-4751-9EED-C98C19B11800}">
      <dsp:nvSpPr>
        <dsp:cNvPr id="0" name=""/>
        <dsp:cNvSpPr/>
      </dsp:nvSpPr>
      <dsp:spPr>
        <a:xfrm>
          <a:off x="1925071" y="1155045"/>
          <a:ext cx="4556840" cy="250258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知识点二</a:t>
          </a:r>
        </a:p>
      </dsp:txBody>
      <dsp:txXfrm>
        <a:off x="1925071" y="1155045"/>
        <a:ext cx="2278420" cy="1155041"/>
      </dsp:txXfrm>
    </dsp:sp>
    <dsp:sp modelId="{127A393C-EADC-46AD-8AFA-D75A3D6307B8}">
      <dsp:nvSpPr>
        <dsp:cNvPr id="0" name=""/>
        <dsp:cNvSpPr/>
      </dsp:nvSpPr>
      <dsp:spPr>
        <a:xfrm>
          <a:off x="1347550" y="2310086"/>
          <a:ext cx="1155041" cy="1155041"/>
        </a:xfrm>
        <a:prstGeom prst="pie">
          <a:avLst>
            <a:gd name="adj1" fmla="val 5400000"/>
            <a:gd name="adj2" fmla="val 1620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0D7A3-0ACE-419D-B92F-B8685789A6B1}">
      <dsp:nvSpPr>
        <dsp:cNvPr id="0" name=""/>
        <dsp:cNvSpPr/>
      </dsp:nvSpPr>
      <dsp:spPr>
        <a:xfrm>
          <a:off x="1925071" y="2310086"/>
          <a:ext cx="4556840" cy="1155041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kern="1200" dirty="0"/>
            <a:t>知识点三</a:t>
          </a:r>
        </a:p>
      </dsp:txBody>
      <dsp:txXfrm>
        <a:off x="1925071" y="2310086"/>
        <a:ext cx="2278420" cy="1155041"/>
      </dsp:txXfrm>
    </dsp:sp>
    <dsp:sp modelId="{582B73DF-19F9-4E63-900F-5F6EE4E79E34}">
      <dsp:nvSpPr>
        <dsp:cNvPr id="0" name=""/>
        <dsp:cNvSpPr/>
      </dsp:nvSpPr>
      <dsp:spPr>
        <a:xfrm>
          <a:off x="4203491" y="0"/>
          <a:ext cx="2278420" cy="1155045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/>
            <a:t>升华</a:t>
          </a:r>
        </a:p>
      </dsp:txBody>
      <dsp:txXfrm>
        <a:off x="4203491" y="0"/>
        <a:ext cx="2278420" cy="1155045"/>
      </dsp:txXfrm>
    </dsp:sp>
    <dsp:sp modelId="{F1D5A75E-A78F-495B-8C02-1425C4BD7C5A}">
      <dsp:nvSpPr>
        <dsp:cNvPr id="0" name=""/>
        <dsp:cNvSpPr/>
      </dsp:nvSpPr>
      <dsp:spPr>
        <a:xfrm>
          <a:off x="4203491" y="1155045"/>
          <a:ext cx="2278420" cy="1155041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/>
            <a:t>凝华</a:t>
          </a:r>
        </a:p>
      </dsp:txBody>
      <dsp:txXfrm>
        <a:off x="4203491" y="1155045"/>
        <a:ext cx="2278420" cy="1155041"/>
      </dsp:txXfrm>
    </dsp:sp>
    <dsp:sp modelId="{89ED5B5E-2A8B-4FA5-B5CE-A1399EF80C4C}">
      <dsp:nvSpPr>
        <dsp:cNvPr id="0" name=""/>
        <dsp:cNvSpPr/>
      </dsp:nvSpPr>
      <dsp:spPr>
        <a:xfrm>
          <a:off x="4203491" y="2310086"/>
          <a:ext cx="2278420" cy="1155041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/>
            <a:t>升华吸热、凝华放热</a:t>
          </a:r>
        </a:p>
      </dsp:txBody>
      <dsp:txXfrm>
        <a:off x="4203491" y="2310086"/>
        <a:ext cx="2278420" cy="11550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2BF139-90DC-4FF0-8412-8BDB98E10959}" type="datetimeFigureOut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545D3-5722-49E9-BAD8-9634C33E7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98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7A777BD-52F3-477E-9E7F-18E6FB0F1A13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3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C95D1-5389-4671-B9B9-8B417ACE72CC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17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EB1D8-5196-4FAD-A065-C259EB0BA222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4832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A777BD-52F3-477E-9E7F-18E6FB0F1A13}" type="datetime1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8366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7671F0-BC2A-495F-AEDA-9B0C15324B2C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0149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6526F5-F818-4B4D-A1AD-820125F784E6}" type="datetime1"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827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83E4B8-560D-4B8A-B69A-3D659E685E66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4926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E4229-EA4F-4283-8EB0-E31D67AC0F9C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927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1F7864-380A-4631-85CE-CA1D49D8EF26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017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48F891-3C0D-4740-A1B0-059B1EBC6D1A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69666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92E14C-B314-42B4-9199-AA0FAA19630E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64116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671F0-BC2A-495F-AEDA-9B0C15324B2C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8481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B8B042-B549-4D18-932B-657949F57F6B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12700" dist="63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12700" dist="63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19571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9C95D1-5389-4671-B9B9-8B417ACE72CC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968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BEB1D8-5196-4FAD-A065-C259EB0BA222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820866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06526F5-F818-4B4D-A1AD-820125F784E6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690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E4B8-560D-4B8A-B69A-3D659E685E66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55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E4229-EA4F-4283-8EB0-E31D67AC0F9C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3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7864-380A-4631-85CE-CA1D49D8EF26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6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8F891-3C0D-4740-A1B0-059B1EBC6D1A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15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2E14C-B314-42B4-9199-AA0FAA19630E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080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9B8B042-B549-4D18-932B-657949F57F6B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57545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5BEB1D8-5196-4FAD-A065-C259EB0BA222}" type="datetime1">
              <a:rPr lang="zh-CN" altLang="en-US" smtClean="0"/>
              <a:t>2024/2/29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615AB0D-EE29-44E2-81B6-22CC682E6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844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BEB1D8-5196-4FAD-A065-C259EB0BA222}" type="datetime1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2024/2/29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15AB0D-EE29-44E2-81B6-22CC682E601B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813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5000" dirty="0"/>
              <a:t>第一章  物态及其变化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69585" y="4210184"/>
            <a:ext cx="6803136" cy="50292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第三小组 小曾 小张</a:t>
            </a:r>
            <a:endParaRPr lang="en-US" altLang="zh-CN" sz="1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2023</a:t>
            </a:r>
            <a:r>
              <a:rPr lang="zh-CN" altLang="en-US" sz="1600" dirty="0">
                <a:latin typeface="+mn-ea"/>
              </a:rPr>
              <a:t>年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en-US" sz="1600" dirty="0">
                <a:latin typeface="+mn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78259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本章主要内容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287655"/>
              </p:ext>
            </p:extLst>
          </p:nvPr>
        </p:nvGraphicFramePr>
        <p:xfrm>
          <a:off x="539552" y="2046935"/>
          <a:ext cx="7056784" cy="39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0459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一、物态变化、温度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3346" y="2103120"/>
            <a:ext cx="3696464" cy="3931920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知识点一  物态及其变化</a:t>
            </a:r>
            <a:endParaRPr lang="en-US" altLang="zh-CN" sz="20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物质的状态</a:t>
            </a:r>
            <a:endParaRPr lang="en-US" altLang="zh-CN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物态变化</a:t>
            </a:r>
            <a:endParaRPr lang="en-US" altLang="zh-CN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物态变化的原因</a:t>
            </a:r>
            <a:endParaRPr lang="en-US" altLang="zh-CN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知识点二  温度</a:t>
            </a:r>
            <a:endParaRPr lang="en-US" altLang="zh-CN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知识点三  温度计</a:t>
            </a:r>
            <a:endParaRPr lang="en-US" altLang="zh-CN" sz="2000" dirty="0"/>
          </a:p>
        </p:txBody>
      </p:sp>
      <p:pic>
        <p:nvPicPr>
          <p:cNvPr id="3075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12976"/>
            <a:ext cx="2176723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49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物质的状态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503954091"/>
              </p:ext>
            </p:extLst>
          </p:nvPr>
        </p:nvGraphicFramePr>
        <p:xfrm>
          <a:off x="899592" y="1916832"/>
          <a:ext cx="5760640" cy="38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4851648" y="2105219"/>
            <a:ext cx="3032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/>
              <a:t>像石头、钢铁等具有一定的形状和体积，不能流动</a:t>
            </a:r>
            <a:r>
              <a:rPr lang="zh-CN" altLang="en-US" dirty="0"/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4048" y="350976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/>
              <a:t>像酒精、煤油等具有流动性，没有固定的形状</a:t>
            </a:r>
            <a:r>
              <a:rPr lang="zh-CN" altLang="en-US" dirty="0"/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56036" y="494116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/>
              <a:t>像空气等具有流动性，没有固定的形状和体积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4509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二、熔化和凝固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2348880"/>
            <a:ext cx="5280640" cy="3931920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知识点一  熔化和凝固的概念</a:t>
            </a:r>
            <a:endParaRPr lang="en-US" altLang="zh-CN" sz="20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知识点二  熔化的条件及特点</a:t>
            </a:r>
            <a:endParaRPr lang="en-US" altLang="zh-CN" sz="20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熔点</a:t>
            </a:r>
            <a:endParaRPr lang="en-US" altLang="zh-CN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晶体与非晶体的熔化</a:t>
            </a:r>
            <a:endParaRPr lang="en-US" altLang="zh-CN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知识点三  凝固的条件及特点</a:t>
            </a:r>
            <a:endParaRPr lang="en-US" altLang="zh-CN" sz="2000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同种晶体的凝固过程与熔化过程相反</a:t>
            </a:r>
            <a:endParaRPr lang="en-US" altLang="zh-CN" dirty="0"/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晶体与非晶体的凝固</a:t>
            </a:r>
          </a:p>
        </p:txBody>
      </p:sp>
      <p:pic>
        <p:nvPicPr>
          <p:cNvPr id="6" name="Picture 2" descr="C:\Program Files (x86)\Microsoft Office\MEDIA\CAGCAT10\j024069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94691"/>
            <a:ext cx="3240360" cy="259456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591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三、汽化和液化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A387D0F-8AAD-8B3C-A14F-0E68951D6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90832"/>
              </p:ext>
            </p:extLst>
          </p:nvPr>
        </p:nvGraphicFramePr>
        <p:xfrm>
          <a:off x="1067584" y="2348880"/>
          <a:ext cx="7008831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277">
                  <a:extLst>
                    <a:ext uri="{9D8B030D-6E8A-4147-A177-3AD203B41FA5}">
                      <a16:colId xmlns:a16="http://schemas.microsoft.com/office/drawing/2014/main" val="202939528"/>
                    </a:ext>
                  </a:extLst>
                </a:gridCol>
                <a:gridCol w="2336277">
                  <a:extLst>
                    <a:ext uri="{9D8B030D-6E8A-4147-A177-3AD203B41FA5}">
                      <a16:colId xmlns:a16="http://schemas.microsoft.com/office/drawing/2014/main" val="102857800"/>
                    </a:ext>
                  </a:extLst>
                </a:gridCol>
                <a:gridCol w="2336277">
                  <a:extLst>
                    <a:ext uri="{9D8B030D-6E8A-4147-A177-3AD203B41FA5}">
                      <a16:colId xmlns:a16="http://schemas.microsoft.com/office/drawing/2014/main" val="32014522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知识点一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知识点二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知识点三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912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汽化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/>
                        <a:t>蒸发和沸腾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/>
                        <a:t>液化及液化的两种方法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378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824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蒸发和沸腾的异同点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062328"/>
              </p:ext>
            </p:extLst>
          </p:nvPr>
        </p:nvGraphicFramePr>
        <p:xfrm>
          <a:off x="731838" y="2103438"/>
          <a:ext cx="7680328" cy="41300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20082">
                  <a:extLst>
                    <a:ext uri="{9D8B030D-6E8A-4147-A177-3AD203B41FA5}">
                      <a16:colId xmlns:a16="http://schemas.microsoft.com/office/drawing/2014/main" val="4187582882"/>
                    </a:ext>
                  </a:extLst>
                </a:gridCol>
                <a:gridCol w="1920082">
                  <a:extLst>
                    <a:ext uri="{9D8B030D-6E8A-4147-A177-3AD203B41FA5}">
                      <a16:colId xmlns:a16="http://schemas.microsoft.com/office/drawing/2014/main" val="2484057427"/>
                    </a:ext>
                  </a:extLst>
                </a:gridCol>
                <a:gridCol w="1920082">
                  <a:extLst>
                    <a:ext uri="{9D8B030D-6E8A-4147-A177-3AD203B41FA5}">
                      <a16:colId xmlns:a16="http://schemas.microsoft.com/office/drawing/2014/main" val="2668084727"/>
                    </a:ext>
                  </a:extLst>
                </a:gridCol>
                <a:gridCol w="1920082">
                  <a:extLst>
                    <a:ext uri="{9D8B030D-6E8A-4147-A177-3AD203B41FA5}">
                      <a16:colId xmlns:a16="http://schemas.microsoft.com/office/drawing/2014/main" val="4032864180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85336" marR="85336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蒸发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沸腾</a:t>
                      </a:r>
                    </a:p>
                  </a:txBody>
                  <a:tcPr marL="85336" marR="85336"/>
                </a:tc>
                <a:extLst>
                  <a:ext uri="{0D108BD9-81ED-4DB2-BD59-A6C34878D82A}">
                    <a16:rowId xmlns:a16="http://schemas.microsoft.com/office/drawing/2014/main" val="333692915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zh-CN" altLang="en-US" dirty="0"/>
                        <a:t>相同点</a:t>
                      </a:r>
                    </a:p>
                  </a:txBody>
                  <a:tcPr marL="85336" marR="85336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zh-CN" altLang="en-US" dirty="0"/>
                        <a:t>都是从液态变成气态，都要吸热</a:t>
                      </a:r>
                    </a:p>
                  </a:txBody>
                  <a:tcPr marL="85336" marR="85336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643220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zh-CN" altLang="en-US" dirty="0"/>
                        <a:t>不同点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发生部位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只在液体表面进行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液体内部和表面同时发生</a:t>
                      </a:r>
                    </a:p>
                  </a:txBody>
                  <a:tcPr marL="85336" marR="85336"/>
                </a:tc>
                <a:extLst>
                  <a:ext uri="{0D108BD9-81ED-4DB2-BD59-A6C34878D82A}">
                    <a16:rowId xmlns:a16="http://schemas.microsoft.com/office/drawing/2014/main" val="338673012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剧烈程度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缓慢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剧烈</a:t>
                      </a:r>
                    </a:p>
                  </a:txBody>
                  <a:tcPr marL="85336" marR="85336"/>
                </a:tc>
                <a:extLst>
                  <a:ext uri="{0D108BD9-81ED-4DB2-BD59-A6C34878D82A}">
                    <a16:rowId xmlns:a16="http://schemas.microsoft.com/office/drawing/2014/main" val="53570544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温度条件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在任何温度下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在一定温度下（沸点）</a:t>
                      </a:r>
                    </a:p>
                  </a:txBody>
                  <a:tcPr marL="85336" marR="85336"/>
                </a:tc>
                <a:extLst>
                  <a:ext uri="{0D108BD9-81ED-4DB2-BD59-A6C34878D82A}">
                    <a16:rowId xmlns:a16="http://schemas.microsoft.com/office/drawing/2014/main" val="36953058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影响因素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蒸发快慢与液体的温度高低、液体表面积的大小和液体表面上方空气流动的快慢有关</a:t>
                      </a:r>
                    </a:p>
                  </a:txBody>
                  <a:tcPr marL="85336" marR="85336"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液体沸点的高低与其表面大气压的大小有关。压强越大、沸点越高</a:t>
                      </a:r>
                    </a:p>
                  </a:txBody>
                  <a:tcPr marL="85336" marR="85336"/>
                </a:tc>
                <a:extLst>
                  <a:ext uri="{0D108BD9-81ED-4DB2-BD59-A6C34878D82A}">
                    <a16:rowId xmlns:a16="http://schemas.microsoft.com/office/drawing/2014/main" val="3493168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950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四、升华和凝华</a:t>
            </a:r>
            <a:endParaRPr lang="en-US" altLang="zh-CN" dirty="0"/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449570267"/>
              </p:ext>
            </p:extLst>
          </p:nvPr>
        </p:nvGraphicFramePr>
        <p:xfrm>
          <a:off x="1246709" y="2204864"/>
          <a:ext cx="6481911" cy="3850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0971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五、生活和技术中的物态变化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696" y="2287345"/>
            <a:ext cx="5064616" cy="3931920"/>
          </a:xfrm>
        </p:spPr>
        <p:txBody>
          <a:bodyPr/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知识点一  自然界中的水循环</a:t>
            </a:r>
            <a:endParaRPr lang="en-US" altLang="zh-CN" sz="2000" dirty="0"/>
          </a:p>
          <a:p>
            <a:pPr lv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自然界中的云、雨、雪、雾、霜等现象</a:t>
            </a:r>
            <a:endParaRPr lang="en-US" altLang="zh-CN" dirty="0"/>
          </a:p>
          <a:p>
            <a:pPr lv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江河湖海、土壤、植物中的水汽化（蒸发）</a:t>
            </a:r>
            <a:endParaRPr lang="en-US" altLang="zh-CN" dirty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知识点二  高压锅和电冰箱</a:t>
            </a:r>
            <a:endParaRPr lang="en-US" altLang="zh-CN" sz="2000" dirty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/>
              <a:t>知识点三  航天技术中的物态变化</a:t>
            </a:r>
          </a:p>
        </p:txBody>
      </p:sp>
    </p:spTree>
    <p:extLst>
      <p:ext uri="{BB962C8B-B14F-4D97-AF65-F5344CB8AC3E}">
        <p14:creationId xmlns:p14="http://schemas.microsoft.com/office/powerpoint/2010/main" val="39386712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肥皂">
  <a:themeElements>
    <a:clrScheme name="肥皂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肥皂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肥皂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1_肥皂">
  <a:themeElements>
    <a:clrScheme name="肥皂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肥皂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肥皂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1018</TotalTime>
  <Words>363</Words>
  <Application>Microsoft Office PowerPoint</Application>
  <PresentationFormat>全屏显示(4:3)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Garamond</vt:lpstr>
      <vt:lpstr>肥皂</vt:lpstr>
      <vt:lpstr>1_肥皂</vt:lpstr>
      <vt:lpstr>第一章  物态及其变化</vt:lpstr>
      <vt:lpstr>本章主要内容</vt:lpstr>
      <vt:lpstr>一、物态变化、温度</vt:lpstr>
      <vt:lpstr>物质的状态</vt:lpstr>
      <vt:lpstr>二、熔化和凝固</vt:lpstr>
      <vt:lpstr>三、汽化和液化</vt:lpstr>
      <vt:lpstr>蒸发和沸腾的异同点</vt:lpstr>
      <vt:lpstr>四、升华和凝华</vt:lpstr>
      <vt:lpstr>五、生活和技术中的物态变化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物态及其变化</dc:title>
  <dc:creator>jiyan</dc:creator>
  <cp:lastModifiedBy>Sandy Wang</cp:lastModifiedBy>
  <cp:revision>54</cp:revision>
  <dcterms:created xsi:type="dcterms:W3CDTF">2013-09-13T02:40:08Z</dcterms:created>
  <dcterms:modified xsi:type="dcterms:W3CDTF">2024-02-29T01:04:26Z</dcterms:modified>
</cp:coreProperties>
</file>